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134805010" r:id="rId2"/>
    <p:sldId id="485" r:id="rId3"/>
    <p:sldId id="2134805014" r:id="rId4"/>
    <p:sldId id="2134805015" r:id="rId5"/>
    <p:sldId id="2134805016" r:id="rId6"/>
    <p:sldId id="2134805017" r:id="rId7"/>
    <p:sldId id="2134805019" r:id="rId8"/>
    <p:sldId id="2134805018" r:id="rId9"/>
    <p:sldId id="2134805022" r:id="rId10"/>
    <p:sldId id="2134805021" r:id="rId11"/>
    <p:sldId id="2134805028" r:id="rId12"/>
    <p:sldId id="2134805020" r:id="rId13"/>
    <p:sldId id="2134805013" r:id="rId14"/>
    <p:sldId id="2134805012" r:id="rId15"/>
    <p:sldId id="2134805023" r:id="rId16"/>
    <p:sldId id="2134805024" r:id="rId17"/>
    <p:sldId id="2134805026" r:id="rId18"/>
    <p:sldId id="2134805025" r:id="rId19"/>
    <p:sldId id="2134805027" r:id="rId20"/>
    <p:sldId id="213480501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144">
          <p15:clr>
            <a:srgbClr val="A4A3A4"/>
          </p15:clr>
        </p15:guide>
        <p15:guide id="2" orient="horz" pos="3536">
          <p15:clr>
            <a:srgbClr val="A4A3A4"/>
          </p15:clr>
        </p15:guide>
        <p15:guide id="3" orient="horz" pos="1090">
          <p15:clr>
            <a:srgbClr val="A4A3A4"/>
          </p15:clr>
        </p15:guide>
        <p15:guide id="4" orient="horz" pos="1328">
          <p15:clr>
            <a:srgbClr val="A4A3A4"/>
          </p15:clr>
        </p15:guide>
        <p15:guide id="5" orient="horz" pos="2602">
          <p15:clr>
            <a:srgbClr val="A4A3A4"/>
          </p15:clr>
        </p15:guide>
        <p15:guide id="6" orient="horz" pos="333">
          <p15:clr>
            <a:srgbClr val="A4A3A4"/>
          </p15:clr>
        </p15:guide>
        <p15:guide id="7" orient="horz" pos="1033">
          <p15:clr>
            <a:srgbClr val="A4A3A4"/>
          </p15:clr>
        </p15:guide>
        <p15:guide id="8" orient="horz" pos="3966">
          <p15:clr>
            <a:srgbClr val="A4A3A4"/>
          </p15:clr>
        </p15:guide>
        <p15:guide id="9" orient="horz" pos="1278">
          <p15:clr>
            <a:srgbClr val="A4A3A4"/>
          </p15:clr>
        </p15:guide>
        <p15:guide id="10" orient="horz" pos="645">
          <p15:clr>
            <a:srgbClr val="A4A3A4"/>
          </p15:clr>
        </p15:guide>
        <p15:guide id="11" pos="7165">
          <p15:clr>
            <a:srgbClr val="A4A3A4"/>
          </p15:clr>
        </p15:guide>
        <p15:guide id="12" pos="52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/>
  <p:cmAuthor id="2" name="Microsoft Office User" initials="Office" lastIdx="32" clrIdx="1"/>
  <p:cmAuthor id="3" name="Joe App" initials="JA" lastIdx="4" clrIdx="2"/>
  <p:cmAuthor id="4" name="Howard Poston" initials="HP" lastIdx="10" clrIdx="3"/>
  <p:cmAuthor id="5" name="Joseph App" initials="JA" lastIdx="13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566AC"/>
    <a:srgbClr val="DA281C"/>
    <a:srgbClr val="F0F0F0"/>
    <a:srgbClr val="00B050"/>
    <a:srgbClr val="BFBFBF"/>
    <a:srgbClr val="E4E5E6"/>
    <a:srgbClr val="415152"/>
    <a:srgbClr val="223746"/>
    <a:srgbClr val="293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A5A34-0779-40AA-961C-79B10F81B364}" v="529" dt="2023-03-20T07:43:56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3067" autoAdjust="0"/>
  </p:normalViewPr>
  <p:slideViewPr>
    <p:cSldViewPr snapToGrid="0">
      <p:cViewPr varScale="1">
        <p:scale>
          <a:sx n="109" d="100"/>
          <a:sy n="109" d="100"/>
        </p:scale>
        <p:origin x="564" y="96"/>
      </p:cViewPr>
      <p:guideLst>
        <p:guide pos="6144"/>
        <p:guide orient="horz" pos="3536"/>
        <p:guide orient="horz" pos="1090"/>
        <p:guide orient="horz" pos="1328"/>
        <p:guide orient="horz" pos="2602"/>
        <p:guide orient="horz" pos="333"/>
        <p:guide orient="horz" pos="1033"/>
        <p:guide orient="horz" pos="3966"/>
        <p:guide orient="horz" pos="1278"/>
        <p:guide orient="horz" pos="645"/>
        <p:guide pos="7165"/>
        <p:guide pos="5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" userId="c0e2e032-9686-48fa-b377-de08f647159f" providerId="ADAL" clId="{B7123D21-B2D8-4AC8-9F02-B59C05E8690E}"/>
    <pc:docChg chg="undo custSel addSld delSld modSld sldOrd">
      <pc:chgData name="Joseph Ma" userId="c0e2e032-9686-48fa-b377-de08f647159f" providerId="ADAL" clId="{B7123D21-B2D8-4AC8-9F02-B59C05E8690E}" dt="2023-02-17T07:36:58.192" v="97" actId="2696"/>
      <pc:docMkLst>
        <pc:docMk/>
      </pc:docMkLst>
      <pc:sldChg chg="add">
        <pc:chgData name="Joseph Ma" userId="c0e2e032-9686-48fa-b377-de08f647159f" providerId="ADAL" clId="{B7123D21-B2D8-4AC8-9F02-B59C05E8690E}" dt="2023-02-08T08:31:11.691" v="93"/>
        <pc:sldMkLst>
          <pc:docMk/>
          <pc:sldMk cId="952193061" sldId="397"/>
        </pc:sldMkLst>
      </pc:sldChg>
      <pc:sldChg chg="delSp modSp add mod">
        <pc:chgData name="Joseph Ma" userId="c0e2e032-9686-48fa-b377-de08f647159f" providerId="ADAL" clId="{B7123D21-B2D8-4AC8-9F02-B59C05E8690E}" dt="2023-02-03T01:56:53.435" v="88" actId="478"/>
        <pc:sldMkLst>
          <pc:docMk/>
          <pc:sldMk cId="3383972191" sldId="2076136948"/>
        </pc:sldMkLst>
        <pc:spChg chg="mod">
          <ac:chgData name="Joseph Ma" userId="c0e2e032-9686-48fa-b377-de08f647159f" providerId="ADAL" clId="{B7123D21-B2D8-4AC8-9F02-B59C05E8690E}" dt="2023-02-03T01:56:51.003" v="87" actId="20577"/>
          <ac:spMkLst>
            <pc:docMk/>
            <pc:sldMk cId="3383972191" sldId="2076136948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53.435" v="88" actId="478"/>
          <ac:picMkLst>
            <pc:docMk/>
            <pc:sldMk cId="3383972191" sldId="2076136948"/>
            <ac:picMk id="2" creationId="{00000000-0000-0000-0000-000000000000}"/>
          </ac:picMkLst>
        </pc:picChg>
      </pc:sldChg>
      <pc:sldChg chg="delSp modSp add mod">
        <pc:chgData name="Joseph Ma" userId="c0e2e032-9686-48fa-b377-de08f647159f" providerId="ADAL" clId="{B7123D21-B2D8-4AC8-9F02-B59C05E8690E}" dt="2023-02-03T01:56:47.019" v="83" actId="478"/>
        <pc:sldMkLst>
          <pc:docMk/>
          <pc:sldMk cId="2733881819" sldId="2076136949"/>
        </pc:sldMkLst>
        <pc:spChg chg="mod">
          <ac:chgData name="Joseph Ma" userId="c0e2e032-9686-48fa-b377-de08f647159f" providerId="ADAL" clId="{B7123D21-B2D8-4AC8-9F02-B59C05E8690E}" dt="2023-02-03T01:56:43.384" v="82" actId="20577"/>
          <ac:spMkLst>
            <pc:docMk/>
            <pc:sldMk cId="2733881819" sldId="2076136949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47.019" v="83" actId="478"/>
          <ac:picMkLst>
            <pc:docMk/>
            <pc:sldMk cId="2733881819" sldId="2076136949"/>
            <ac:picMk id="8" creationId="{00000000-0000-0000-0000-000000000000}"/>
          </ac:picMkLst>
        </pc:picChg>
      </pc:sldChg>
      <pc:sldChg chg="del">
        <pc:chgData name="Joseph Ma" userId="c0e2e032-9686-48fa-b377-de08f647159f" providerId="ADAL" clId="{B7123D21-B2D8-4AC8-9F02-B59C05E8690E}" dt="2023-02-02T18:02:25.682" v="11" actId="47"/>
        <pc:sldMkLst>
          <pc:docMk/>
          <pc:sldMk cId="2681755261" sldId="2076137516"/>
        </pc:sldMkLst>
      </pc:sldChg>
      <pc:sldChg chg="add del">
        <pc:chgData name="Joseph Ma" userId="c0e2e032-9686-48fa-b377-de08f647159f" providerId="ADAL" clId="{B7123D21-B2D8-4AC8-9F02-B59C05E8690E}" dt="2023-02-02T18:10:13.031" v="18" actId="2696"/>
        <pc:sldMkLst>
          <pc:docMk/>
          <pc:sldMk cId="1824620825" sldId="2076137593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3532565907" sldId="2076137593"/>
        </pc:sldMkLst>
      </pc:sldChg>
      <pc:sldChg chg="del">
        <pc:chgData name="Joseph Ma" userId="c0e2e032-9686-48fa-b377-de08f647159f" providerId="ADAL" clId="{B7123D21-B2D8-4AC8-9F02-B59C05E8690E}" dt="2023-02-02T17:54:33.832" v="1" actId="47"/>
        <pc:sldMkLst>
          <pc:docMk/>
          <pc:sldMk cId="4029298066" sldId="2076137602"/>
        </pc:sldMkLst>
      </pc:sldChg>
      <pc:sldChg chg="del">
        <pc:chgData name="Joseph Ma" userId="c0e2e032-9686-48fa-b377-de08f647159f" providerId="ADAL" clId="{B7123D21-B2D8-4AC8-9F02-B59C05E8690E}" dt="2023-02-02T17:54:55.881" v="4" actId="47"/>
        <pc:sldMkLst>
          <pc:docMk/>
          <pc:sldMk cId="2250813104" sldId="2076137604"/>
        </pc:sldMkLst>
      </pc:sldChg>
      <pc:sldChg chg="del ord">
        <pc:chgData name="Joseph Ma" userId="c0e2e032-9686-48fa-b377-de08f647159f" providerId="ADAL" clId="{B7123D21-B2D8-4AC8-9F02-B59C05E8690E}" dt="2023-02-02T18:12:35.158" v="44" actId="47"/>
        <pc:sldMkLst>
          <pc:docMk/>
          <pc:sldMk cId="1603847098" sldId="2076137613"/>
        </pc:sldMkLst>
      </pc:sldChg>
      <pc:sldChg chg="add">
        <pc:chgData name="Joseph Ma" userId="c0e2e032-9686-48fa-b377-de08f647159f" providerId="ADAL" clId="{B7123D21-B2D8-4AC8-9F02-B59C05E8690E}" dt="2023-02-02T18:19:21.734" v="65"/>
        <pc:sldMkLst>
          <pc:docMk/>
          <pc:sldMk cId="2676949086" sldId="2076138126"/>
        </pc:sldMkLst>
      </pc:sldChg>
      <pc:sldChg chg="add del">
        <pc:chgData name="Joseph Ma" userId="c0e2e032-9686-48fa-b377-de08f647159f" providerId="ADAL" clId="{B7123D21-B2D8-4AC8-9F02-B59C05E8690E}" dt="2023-02-02T17:55:26.182" v="7" actId="47"/>
        <pc:sldMkLst>
          <pc:docMk/>
          <pc:sldMk cId="1879923801" sldId="2076138350"/>
        </pc:sldMkLst>
      </pc:sldChg>
      <pc:sldChg chg="add del">
        <pc:chgData name="Joseph Ma" userId="c0e2e032-9686-48fa-b377-de08f647159f" providerId="ADAL" clId="{B7123D21-B2D8-4AC8-9F02-B59C05E8690E}" dt="2023-02-08T08:30:51.763" v="91" actId="47"/>
        <pc:sldMkLst>
          <pc:docMk/>
          <pc:sldMk cId="2391151449" sldId="2076138545"/>
        </pc:sldMkLst>
      </pc:sldChg>
      <pc:sldChg chg="add del">
        <pc:chgData name="Joseph Ma" userId="c0e2e032-9686-48fa-b377-de08f647159f" providerId="ADAL" clId="{B7123D21-B2D8-4AC8-9F02-B59C05E8690E}" dt="2023-02-08T08:30:43.612" v="89" actId="47"/>
        <pc:sldMkLst>
          <pc:docMk/>
          <pc:sldMk cId="2265735666" sldId="2134803547"/>
        </pc:sldMkLst>
      </pc:sldChg>
      <pc:sldChg chg="add del">
        <pc:chgData name="Joseph Ma" userId="c0e2e032-9686-48fa-b377-de08f647159f" providerId="ADAL" clId="{B7123D21-B2D8-4AC8-9F02-B59C05E8690E}" dt="2023-02-08T08:31:13.647" v="94" actId="47"/>
        <pc:sldMkLst>
          <pc:docMk/>
          <pc:sldMk cId="1496270770" sldId="2134803548"/>
        </pc:sldMkLst>
      </pc:sldChg>
      <pc:sldChg chg="add">
        <pc:chgData name="Joseph Ma" userId="c0e2e032-9686-48fa-b377-de08f647159f" providerId="ADAL" clId="{B7123D21-B2D8-4AC8-9F02-B59C05E8690E}" dt="2023-02-02T18:10:04.225" v="17"/>
        <pc:sldMkLst>
          <pc:docMk/>
          <pc:sldMk cId="3809702971" sldId="2134805005"/>
        </pc:sldMkLst>
      </pc:sldChg>
      <pc:sldChg chg="del">
        <pc:chgData name="Joseph Ma" userId="c0e2e032-9686-48fa-b377-de08f647159f" providerId="ADAL" clId="{B7123D21-B2D8-4AC8-9F02-B59C05E8690E}" dt="2023-02-02T18:09:59.346" v="16" actId="2696"/>
        <pc:sldMkLst>
          <pc:docMk/>
          <pc:sldMk cId="3887460588" sldId="2134805005"/>
        </pc:sldMkLst>
      </pc:sldChg>
      <pc:sldChg chg="modSp mod">
        <pc:chgData name="Joseph Ma" userId="c0e2e032-9686-48fa-b377-de08f647159f" providerId="ADAL" clId="{B7123D21-B2D8-4AC8-9F02-B59C05E8690E}" dt="2023-02-03T01:52:29.026" v="80" actId="20577"/>
        <pc:sldMkLst>
          <pc:docMk/>
          <pc:sldMk cId="713288064" sldId="2134805010"/>
        </pc:sldMkLst>
        <pc:spChg chg="mod">
          <ac:chgData name="Joseph Ma" userId="c0e2e032-9686-48fa-b377-de08f647159f" providerId="ADAL" clId="{B7123D21-B2D8-4AC8-9F02-B59C05E8690E}" dt="2023-02-03T01:52:29.026" v="80" actId="20577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Joseph Ma" userId="c0e2e032-9686-48fa-b377-de08f647159f" providerId="ADAL" clId="{B7123D21-B2D8-4AC8-9F02-B59C05E8690E}" dt="2023-02-02T18:10:13.031" v="18" actId="2696"/>
        <pc:sldMkLst>
          <pc:docMk/>
          <pc:sldMk cId="838071589" sldId="2134805016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2463291312" sldId="2134805016"/>
        </pc:sldMkLst>
      </pc:sldChg>
      <pc:sldChg chg="del">
        <pc:chgData name="Joseph Ma" userId="c0e2e032-9686-48fa-b377-de08f647159f" providerId="ADAL" clId="{B7123D21-B2D8-4AC8-9F02-B59C05E8690E}" dt="2023-02-02T18:02:57.728" v="14" actId="47"/>
        <pc:sldMkLst>
          <pc:docMk/>
          <pc:sldMk cId="1137958738" sldId="2134805017"/>
        </pc:sldMkLst>
      </pc:sldChg>
      <pc:sldChg chg="del">
        <pc:chgData name="Joseph Ma" userId="c0e2e032-9686-48fa-b377-de08f647159f" providerId="ADAL" clId="{B7123D21-B2D8-4AC8-9F02-B59C05E8690E}" dt="2023-02-17T07:36:58.192" v="97" actId="2696"/>
        <pc:sldMkLst>
          <pc:docMk/>
          <pc:sldMk cId="1579755356" sldId="2134805018"/>
        </pc:sldMkLst>
      </pc:sldChg>
      <pc:sldChg chg="del">
        <pc:chgData name="Joseph Ma" userId="c0e2e032-9686-48fa-b377-de08f647159f" providerId="ADAL" clId="{B7123D21-B2D8-4AC8-9F02-B59C05E8690E}" dt="2023-02-02T18:02:32.456" v="12" actId="2696"/>
        <pc:sldMkLst>
          <pc:docMk/>
          <pc:sldMk cId="679649254" sldId="2134805020"/>
        </pc:sldMkLst>
      </pc:sldChg>
      <pc:sldChg chg="modSp add mod ord">
        <pc:chgData name="Joseph Ma" userId="c0e2e032-9686-48fa-b377-de08f647159f" providerId="ADAL" clId="{B7123D21-B2D8-4AC8-9F02-B59C05E8690E}" dt="2023-02-02T18:11:19.793" v="37" actId="20577"/>
        <pc:sldMkLst>
          <pc:docMk/>
          <pc:sldMk cId="3983334237" sldId="2134805020"/>
        </pc:sldMkLst>
        <pc:spChg chg="mod">
          <ac:chgData name="Joseph Ma" userId="c0e2e032-9686-48fa-b377-de08f647159f" providerId="ADAL" clId="{B7123D21-B2D8-4AC8-9F02-B59C05E8690E}" dt="2023-02-02T18:11:19.793" v="37" actId="20577"/>
          <ac:spMkLst>
            <pc:docMk/>
            <pc:sldMk cId="3983334237" sldId="2134805020"/>
            <ac:spMk id="4" creationId="{685DF1CF-EE94-8F46-9F97-597FA053F55D}"/>
          </ac:spMkLst>
        </pc:spChg>
      </pc:sldChg>
      <pc:sldChg chg="ord">
        <pc:chgData name="Joseph Ma" userId="c0e2e032-9686-48fa-b377-de08f647159f" providerId="ADAL" clId="{B7123D21-B2D8-4AC8-9F02-B59C05E8690E}" dt="2023-02-02T18:11:45.592" v="39"/>
        <pc:sldMkLst>
          <pc:docMk/>
          <pc:sldMk cId="3785387955" sldId="2134805022"/>
        </pc:sldMkLst>
      </pc:sldChg>
      <pc:sldChg chg="add del">
        <pc:chgData name="Joseph Ma" userId="c0e2e032-9686-48fa-b377-de08f647159f" providerId="ADAL" clId="{B7123D21-B2D8-4AC8-9F02-B59C05E8690E}" dt="2023-02-02T18:01:47.625" v="9" actId="2696"/>
        <pc:sldMkLst>
          <pc:docMk/>
          <pc:sldMk cId="3027538781" sldId="2134805027"/>
        </pc:sldMkLst>
      </pc:sldChg>
      <pc:sldChg chg="add del ord">
        <pc:chgData name="Joseph Ma" userId="c0e2e032-9686-48fa-b377-de08f647159f" providerId="ADAL" clId="{B7123D21-B2D8-4AC8-9F02-B59C05E8690E}" dt="2023-02-02T18:19:19.763" v="64" actId="47"/>
        <pc:sldMkLst>
          <pc:docMk/>
          <pc:sldMk cId="3156558587" sldId="2134805027"/>
        </pc:sldMkLst>
      </pc:sldChg>
      <pc:sldChg chg="add del">
        <pc:chgData name="Joseph Ma" userId="c0e2e032-9686-48fa-b377-de08f647159f" providerId="ADAL" clId="{B7123D21-B2D8-4AC8-9F02-B59C05E8690E}" dt="2023-02-02T18:12:30.450" v="42" actId="2696"/>
        <pc:sldMkLst>
          <pc:docMk/>
          <pc:sldMk cId="3713866516" sldId="2134805027"/>
        </pc:sldMkLst>
      </pc:sldChg>
      <pc:sldChg chg="addSp delSp modSp add mod">
        <pc:chgData name="Joseph Ma" userId="c0e2e032-9686-48fa-b377-de08f647159f" providerId="ADAL" clId="{B7123D21-B2D8-4AC8-9F02-B59C05E8690E}" dt="2023-02-02T18:16:32.088" v="63" actId="1076"/>
        <pc:sldMkLst>
          <pc:docMk/>
          <pc:sldMk cId="344623719" sldId="2134805028"/>
        </pc:sldMkLst>
        <pc:spChg chg="del">
          <ac:chgData name="Joseph Ma" userId="c0e2e032-9686-48fa-b377-de08f647159f" providerId="ADAL" clId="{B7123D21-B2D8-4AC8-9F02-B59C05E8690E}" dt="2023-02-02T18:14:23.085" v="50" actId="478"/>
          <ac:spMkLst>
            <pc:docMk/>
            <pc:sldMk cId="344623719" sldId="2134805028"/>
            <ac:spMk id="4" creationId="{1D08D361-D5AF-8347-8337-9955F10A06C9}"/>
          </ac:spMkLst>
        </pc:spChg>
        <pc:spChg chg="add del mod">
          <ac:chgData name="Joseph Ma" userId="c0e2e032-9686-48fa-b377-de08f647159f" providerId="ADAL" clId="{B7123D21-B2D8-4AC8-9F02-B59C05E8690E}" dt="2023-02-02T18:14:25.696" v="51" actId="478"/>
          <ac:spMkLst>
            <pc:docMk/>
            <pc:sldMk cId="344623719" sldId="2134805028"/>
            <ac:spMk id="5" creationId="{4B0FA514-B9C1-91A5-5D75-91C9602E069B}"/>
          </ac:spMkLst>
        </pc:spChg>
        <pc:graphicFrameChg chg="add mod">
          <ac:chgData name="Joseph Ma" userId="c0e2e032-9686-48fa-b377-de08f647159f" providerId="ADAL" clId="{B7123D21-B2D8-4AC8-9F02-B59C05E8690E}" dt="2023-02-02T18:16:32.088" v="63" actId="1076"/>
          <ac:graphicFrameMkLst>
            <pc:docMk/>
            <pc:sldMk cId="344623719" sldId="2134805028"/>
            <ac:graphicFrameMk id="8" creationId="{0BADEE76-757A-65D6-8ACD-75949747C3AC}"/>
          </ac:graphicFrameMkLst>
        </pc:graphicFrameChg>
        <pc:picChg chg="add mod">
          <ac:chgData name="Joseph Ma" userId="c0e2e032-9686-48fa-b377-de08f647159f" providerId="ADAL" clId="{B7123D21-B2D8-4AC8-9F02-B59C05E8690E}" dt="2023-02-02T18:16:29.429" v="62" actId="1076"/>
          <ac:picMkLst>
            <pc:docMk/>
            <pc:sldMk cId="344623719" sldId="2134805028"/>
            <ac:picMk id="7" creationId="{27B62BE8-5AB5-C2D2-FBC6-33C514CA3731}"/>
          </ac:picMkLst>
        </pc:picChg>
      </pc:sldChg>
      <pc:sldChg chg="new del">
        <pc:chgData name="Joseph Ma" userId="c0e2e032-9686-48fa-b377-de08f647159f" providerId="ADAL" clId="{B7123D21-B2D8-4AC8-9F02-B59C05E8690E}" dt="2023-02-02T18:14:15.541" v="48" actId="680"/>
        <pc:sldMkLst>
          <pc:docMk/>
          <pc:sldMk cId="2579582618" sldId="2134805028"/>
        </pc:sldMkLst>
      </pc:sldChg>
      <pc:sldChg chg="add del">
        <pc:chgData name="Joseph Ma" userId="c0e2e032-9686-48fa-b377-de08f647159f" providerId="ADAL" clId="{B7123D21-B2D8-4AC8-9F02-B59C05E8690E}" dt="2023-02-02T18:14:27.576" v="53"/>
        <pc:sldMkLst>
          <pc:docMk/>
          <pc:sldMk cId="1547184606" sldId="2134805029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1652818072" sldId="2147470786"/>
        </pc:sldMkLst>
      </pc:sldChg>
      <pc:sldChg chg="add">
        <pc:chgData name="Joseph Ma" userId="c0e2e032-9686-48fa-b377-de08f647159f" providerId="ADAL" clId="{B7123D21-B2D8-4AC8-9F02-B59C05E8690E}" dt="2023-02-08T08:31:04.543" v="92"/>
        <pc:sldMkLst>
          <pc:docMk/>
          <pc:sldMk cId="2134118240" sldId="2147470800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3902344832" sldId="2147470811"/>
        </pc:sldMkLst>
      </pc:sldChg>
      <pc:sldChg chg="add">
        <pc:chgData name="Joseph Ma" userId="c0e2e032-9686-48fa-b377-de08f647159f" providerId="ADAL" clId="{B7123D21-B2D8-4AC8-9F02-B59C05E8690E}" dt="2023-02-08T08:31:36.582" v="95"/>
        <pc:sldMkLst>
          <pc:docMk/>
          <pc:sldMk cId="3610611301" sldId="2147470820"/>
        </pc:sldMkLst>
      </pc:sldChg>
      <pc:sldChg chg="add">
        <pc:chgData name="Joseph Ma" userId="c0e2e032-9686-48fa-b377-de08f647159f" providerId="ADAL" clId="{B7123D21-B2D8-4AC8-9F02-B59C05E8690E}" dt="2023-02-08T08:32:19.763" v="96"/>
        <pc:sldMkLst>
          <pc:docMk/>
          <pc:sldMk cId="3131699069" sldId="2147470821"/>
        </pc:sldMkLst>
      </pc:sldChg>
    </pc:docChg>
  </pc:docChgLst>
  <pc:docChgLst>
    <pc:chgData name="Gang Liu" userId="c4dd85b7-3634-4bda-801b-46e8dbbd0b49" providerId="ADAL" clId="{6A8D2F46-E341-4F51-BA16-EB5762B27F0A}"/>
    <pc:docChg chg="modSld sldOrd">
      <pc:chgData name="Gang Liu" userId="c4dd85b7-3634-4bda-801b-46e8dbbd0b49" providerId="ADAL" clId="{6A8D2F46-E341-4F51-BA16-EB5762B27F0A}" dt="2023-02-18T02:03:12.743" v="1"/>
      <pc:docMkLst>
        <pc:docMk/>
      </pc:docMkLst>
      <pc:sldChg chg="ord">
        <pc:chgData name="Gang Liu" userId="c4dd85b7-3634-4bda-801b-46e8dbbd0b49" providerId="ADAL" clId="{6A8D2F46-E341-4F51-BA16-EB5762B27F0A}" dt="2023-02-18T02:03:12.743" v="1"/>
        <pc:sldMkLst>
          <pc:docMk/>
          <pc:sldMk cId="3131699069" sldId="2147470821"/>
        </pc:sldMkLst>
      </pc:sldChg>
    </pc:docChg>
  </pc:docChgLst>
  <pc:docChgLst>
    <pc:chgData name="Joseph Ma" userId="c0e2e032-9686-48fa-b377-de08f647159f" providerId="ADAL" clId="{C52B0BD8-EA9D-4ADF-97B3-B8E9332CFC60}"/>
    <pc:docChg chg="modSld sldOrd">
      <pc:chgData name="Joseph Ma" userId="c0e2e032-9686-48fa-b377-de08f647159f" providerId="ADAL" clId="{C52B0BD8-EA9D-4ADF-97B3-B8E9332CFC60}" dt="2022-11-03T11:59:20.840" v="2"/>
      <pc:docMkLst>
        <pc:docMk/>
      </pc:docMkLst>
      <pc:sldChg chg="modSp mod">
        <pc:chgData name="Joseph Ma" userId="c0e2e032-9686-48fa-b377-de08f647159f" providerId="ADAL" clId="{C52B0BD8-EA9D-4ADF-97B3-B8E9332CFC60}" dt="2022-11-03T11:59:12.323" v="0"/>
        <pc:sldMkLst>
          <pc:docMk/>
          <pc:sldMk cId="713288064" sldId="2134805010"/>
        </pc:sldMkLst>
        <pc:spChg chg="mod">
          <ac:chgData name="Joseph Ma" userId="c0e2e032-9686-48fa-b377-de08f647159f" providerId="ADAL" clId="{C52B0BD8-EA9D-4ADF-97B3-B8E9332CFC60}" dt="2022-11-03T11:59:12.323" v="0"/>
          <ac:spMkLst>
            <pc:docMk/>
            <pc:sldMk cId="713288064" sldId="2134805010"/>
            <ac:spMk id="5" creationId="{7826B4A3-52EB-5771-217F-C5C48325D56B}"/>
          </ac:spMkLst>
        </pc:spChg>
      </pc:sldChg>
      <pc:sldChg chg="ord">
        <pc:chgData name="Joseph Ma" userId="c0e2e032-9686-48fa-b377-de08f647159f" providerId="ADAL" clId="{C52B0BD8-EA9D-4ADF-97B3-B8E9332CFC60}" dt="2022-11-03T11:59:20.840" v="2"/>
        <pc:sldMkLst>
          <pc:docMk/>
          <pc:sldMk cId="2672749860" sldId="2134805014"/>
        </pc:sldMkLst>
      </pc:sldChg>
    </pc:docChg>
  </pc:docChgLst>
  <pc:docChgLst>
    <pc:chgData name="Gang Liu" userId="c4dd85b7-3634-4bda-801b-46e8dbbd0b49" providerId="ADAL" clId="{8FC5F3BC-109C-474A-8400-991F68EB9C9E}"/>
    <pc:docChg chg="undo redo custSel addSld delSld modSld sldOrd modShowInfo">
      <pc:chgData name="Gang Liu" userId="c4dd85b7-3634-4bda-801b-46e8dbbd0b49" providerId="ADAL" clId="{8FC5F3BC-109C-474A-8400-991F68EB9C9E}" dt="2023-02-24T05:18:10.805" v="1189" actId="1076"/>
      <pc:docMkLst>
        <pc:docMk/>
      </pc:docMkLst>
      <pc:sldChg chg="addSp delSp modSp add mod">
        <pc:chgData name="Gang Liu" userId="c4dd85b7-3634-4bda-801b-46e8dbbd0b49" providerId="ADAL" clId="{8FC5F3BC-109C-474A-8400-991F68EB9C9E}" dt="2023-02-24T04:39:34.264" v="445" actId="20577"/>
        <pc:sldMkLst>
          <pc:docMk/>
          <pc:sldMk cId="2159283006" sldId="262"/>
        </pc:sldMkLst>
        <pc:spChg chg="mod">
          <ac:chgData name="Gang Liu" userId="c4dd85b7-3634-4bda-801b-46e8dbbd0b49" providerId="ADAL" clId="{8FC5F3BC-109C-474A-8400-991F68EB9C9E}" dt="2023-02-24T04:39:34.264" v="445" actId="20577"/>
          <ac:spMkLst>
            <pc:docMk/>
            <pc:sldMk cId="2159283006" sldId="262"/>
            <ac:spMk id="2" creationId="{6FF084A3-99D6-4DF8-B04A-2075AD31B3E0}"/>
          </ac:spMkLst>
        </pc:spChg>
        <pc:spChg chg="del">
          <ac:chgData name="Gang Liu" userId="c4dd85b7-3634-4bda-801b-46e8dbbd0b49" providerId="ADAL" clId="{8FC5F3BC-109C-474A-8400-991F68EB9C9E}" dt="2023-02-24T04:35:21.256" v="148" actId="478"/>
          <ac:spMkLst>
            <pc:docMk/>
            <pc:sldMk cId="2159283006" sldId="262"/>
            <ac:spMk id="3" creationId="{EB187958-ED21-4427-8011-89992117BFEB}"/>
          </ac:spMkLst>
        </pc:spChg>
        <pc:spChg chg="add del mod">
          <ac:chgData name="Gang Liu" userId="c4dd85b7-3634-4bda-801b-46e8dbbd0b49" providerId="ADAL" clId="{8FC5F3BC-109C-474A-8400-991F68EB9C9E}" dt="2023-02-24T04:35:23.851" v="149" actId="478"/>
          <ac:spMkLst>
            <pc:docMk/>
            <pc:sldMk cId="2159283006" sldId="262"/>
            <ac:spMk id="5" creationId="{97437841-DAC3-7C80-B4F5-DFAB75220D8F}"/>
          </ac:spMkLst>
        </pc:spChg>
      </pc:sldChg>
      <pc:sldChg chg="addSp delSp modSp add mod delAnim">
        <pc:chgData name="Gang Liu" userId="c4dd85b7-3634-4bda-801b-46e8dbbd0b49" providerId="ADAL" clId="{8FC5F3BC-109C-474A-8400-991F68EB9C9E}" dt="2023-02-24T05:04:47.496" v="896" actId="1076"/>
        <pc:sldMkLst>
          <pc:docMk/>
          <pc:sldMk cId="889671449" sldId="484"/>
        </pc:sldMkLst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39" creationId="{7BA7A840-284D-C7F8-A826-15C9A00F39CC}"/>
          </ac:spMkLst>
        </pc:spChg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40" creationId="{E4D0AA05-B332-9099-6159-56275538C5A2}"/>
          </ac:spMkLst>
        </pc:spChg>
        <pc:picChg chg="add mod">
          <ac:chgData name="Gang Liu" userId="c4dd85b7-3634-4bda-801b-46e8dbbd0b49" providerId="ADAL" clId="{8FC5F3BC-109C-474A-8400-991F68EB9C9E}" dt="2023-02-24T05:04:47.496" v="896" actId="1076"/>
          <ac:picMkLst>
            <pc:docMk/>
            <pc:sldMk cId="889671449" sldId="484"/>
            <ac:picMk id="2" creationId="{D3CEC9F3-88C5-0F54-B461-FCB89FDF54E0}"/>
          </ac:picMkLst>
        </pc:picChg>
        <pc:picChg chg="del">
          <ac:chgData name="Gang Liu" userId="c4dd85b7-3634-4bda-801b-46e8dbbd0b49" providerId="ADAL" clId="{8FC5F3BC-109C-474A-8400-991F68EB9C9E}" dt="2023-02-24T05:04:42.968" v="894" actId="478"/>
          <ac:picMkLst>
            <pc:docMk/>
            <pc:sldMk cId="889671449" sldId="484"/>
            <ac:picMk id="10" creationId="{A56339C8-D664-2D9A-6387-E413AEE4494B}"/>
          </ac:picMkLst>
        </pc:pic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87" creationId="{2DA3651C-36C4-076E-09BB-05FC253420F6}"/>
          </ac:cxnSpMkLst>
        </pc:cxn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95" creationId="{7EE189F1-9AC7-6DC4-CFDE-E92845E494EE}"/>
          </ac:cxnSpMkLst>
        </pc:cxnChg>
      </pc:sldChg>
      <pc:sldChg chg="modSp add mod modAnim">
        <pc:chgData name="Gang Liu" userId="c4dd85b7-3634-4bda-801b-46e8dbbd0b49" providerId="ADAL" clId="{8FC5F3BC-109C-474A-8400-991F68EB9C9E}" dt="2023-02-24T05:06:24.616" v="908" actId="1037"/>
        <pc:sldMkLst>
          <pc:docMk/>
          <pc:sldMk cId="1840217378" sldId="485"/>
        </pc:sldMkLst>
        <pc:spChg chg="mod">
          <ac:chgData name="Gang Liu" userId="c4dd85b7-3634-4bda-801b-46e8dbbd0b49" providerId="ADAL" clId="{8FC5F3BC-109C-474A-8400-991F68EB9C9E}" dt="2023-02-24T05:06:21.218" v="907" actId="1076"/>
          <ac:spMkLst>
            <pc:docMk/>
            <pc:sldMk cId="1840217378" sldId="485"/>
            <ac:spMk id="114" creationId="{EC7F045D-0EF2-8CF4-B7ED-216164BEA940}"/>
          </ac:spMkLst>
        </pc:spChg>
        <pc:spChg chg="mod">
          <ac:chgData name="Gang Liu" userId="c4dd85b7-3634-4bda-801b-46e8dbbd0b49" providerId="ADAL" clId="{8FC5F3BC-109C-474A-8400-991F68EB9C9E}" dt="2023-02-24T05:06:24.616" v="908" actId="1037"/>
          <ac:spMkLst>
            <pc:docMk/>
            <pc:sldMk cId="1840217378" sldId="485"/>
            <ac:spMk id="115" creationId="{038B24A1-0C0F-57E8-3588-68940DC9C1E3}"/>
          </ac:spMkLst>
        </pc:spChg>
        <pc:spChg chg="mod">
          <ac:chgData name="Gang Liu" userId="c4dd85b7-3634-4bda-801b-46e8dbbd0b49" providerId="ADAL" clId="{8FC5F3BC-109C-474A-8400-991F68EB9C9E}" dt="2023-02-24T04:14:46.971" v="75" actId="207"/>
          <ac:spMkLst>
            <pc:docMk/>
            <pc:sldMk cId="1840217378" sldId="485"/>
            <ac:spMk id="155" creationId="{FEEAF8D6-67EC-7ECD-3571-78B00F349325}"/>
          </ac:spMkLst>
        </pc:spChg>
        <pc:cxnChg chg="mod">
          <ac:chgData name="Gang Liu" userId="c4dd85b7-3634-4bda-801b-46e8dbbd0b49" providerId="ADAL" clId="{8FC5F3BC-109C-474A-8400-991F68EB9C9E}" dt="2023-02-24T05:05:17.504" v="897" actId="10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modSp add mod">
        <pc:chgData name="Gang Liu" userId="c4dd85b7-3634-4bda-801b-46e8dbbd0b49" providerId="ADAL" clId="{8FC5F3BC-109C-474A-8400-991F68EB9C9E}" dt="2023-02-24T05:07:10.920" v="912" actId="113"/>
        <pc:sldMkLst>
          <pc:docMk/>
          <pc:sldMk cId="2302082457" sldId="486"/>
        </pc:sldMkLst>
        <pc:graphicFrameChg chg="mod modGraphic">
          <ac:chgData name="Gang Liu" userId="c4dd85b7-3634-4bda-801b-46e8dbbd0b49" providerId="ADAL" clId="{8FC5F3BC-109C-474A-8400-991F68EB9C9E}" dt="2023-02-24T05:07:10.920" v="912" actId="113"/>
          <ac:graphicFrameMkLst>
            <pc:docMk/>
            <pc:sldMk cId="2302082457" sldId="486"/>
            <ac:graphicFrameMk id="2" creationId="{BCFEBB2A-7D72-E411-39FD-7B6B3B733B6D}"/>
          </ac:graphicFrameMkLst>
        </pc:graphicFrameChg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3466289943" sldId="487"/>
        </pc:sldMkLst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401462220" sldId="488"/>
        </pc:sldMkLst>
      </pc:sldChg>
      <pc:sldChg chg="del">
        <pc:chgData name="Gang Liu" userId="c4dd85b7-3634-4bda-801b-46e8dbbd0b49" providerId="ADAL" clId="{8FC5F3BC-109C-474A-8400-991F68EB9C9E}" dt="2023-02-24T03:59:35.905" v="37" actId="2696"/>
        <pc:sldMkLst>
          <pc:docMk/>
          <pc:sldMk cId="2240652463" sldId="3211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96345754" sldId="207613685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571169296" sldId="2076136859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881529199" sldId="2076136860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8FC5F3BC-109C-474A-8400-991F68EB9C9E}" dt="2023-02-24T04:00:06.388" v="39" actId="2696"/>
        <pc:sldMkLst>
          <pc:docMk/>
          <pc:sldMk cId="3383972191" sldId="2076136948"/>
        </pc:sldMkLst>
      </pc:sldChg>
      <pc:sldChg chg="del ord">
        <pc:chgData name="Gang Liu" userId="c4dd85b7-3634-4bda-801b-46e8dbbd0b49" providerId="ADAL" clId="{8FC5F3BC-109C-474A-8400-991F68EB9C9E}" dt="2023-02-24T04:06:14.406" v="42" actId="2696"/>
        <pc:sldMkLst>
          <pc:docMk/>
          <pc:sldMk cId="2733881819" sldId="2076136949"/>
        </pc:sldMkLst>
      </pc:sldChg>
      <pc:sldChg chg="add">
        <pc:chgData name="Gang Liu" userId="c4dd85b7-3634-4bda-801b-46e8dbbd0b49" providerId="ADAL" clId="{8FC5F3BC-109C-474A-8400-991F68EB9C9E}" dt="2023-02-24T04:12:39.252" v="65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8FC5F3BC-109C-474A-8400-991F68EB9C9E}" dt="2023-02-24T03:57:55.519" v="36" actId="2696"/>
        <pc:sldMkLst>
          <pc:docMk/>
          <pc:sldMk cId="3532565907" sldId="2076137593"/>
        </pc:sldMkLst>
      </pc:sldChg>
      <pc:sldChg chg="addSp delSp modSp add mod">
        <pc:chgData name="Gang Liu" userId="c4dd85b7-3634-4bda-801b-46e8dbbd0b49" providerId="ADAL" clId="{8FC5F3BC-109C-474A-8400-991F68EB9C9E}" dt="2023-02-24T04:28:52.386" v="144" actId="478"/>
        <pc:sldMkLst>
          <pc:docMk/>
          <pc:sldMk cId="3803288117" sldId="2076137970"/>
        </pc:sldMkLst>
        <pc:spChg chg="mod">
          <ac:chgData name="Gang Liu" userId="c4dd85b7-3634-4bda-801b-46e8dbbd0b49" providerId="ADAL" clId="{8FC5F3BC-109C-474A-8400-991F68EB9C9E}" dt="2023-02-24T04:24:45.698" v="92" actId="20577"/>
          <ac:spMkLst>
            <pc:docMk/>
            <pc:sldMk cId="3803288117" sldId="2076137970"/>
            <ac:spMk id="3" creationId="{E30E9BBA-F210-7C43-AE8D-760F84229829}"/>
          </ac:spMkLst>
        </pc:spChg>
        <pc:spChg chg="mod">
          <ac:chgData name="Gang Liu" userId="c4dd85b7-3634-4bda-801b-46e8dbbd0b49" providerId="ADAL" clId="{8FC5F3BC-109C-474A-8400-991F68EB9C9E}" dt="2023-02-24T04:25:09.989" v="94" actId="20577"/>
          <ac:spMkLst>
            <pc:docMk/>
            <pc:sldMk cId="3803288117" sldId="2076137970"/>
            <ac:spMk id="7" creationId="{0583BF08-5DE6-F746-8215-1E2B3589DFE0}"/>
          </ac:spMkLst>
        </pc:spChg>
        <pc:spChg chg="mod">
          <ac:chgData name="Gang Liu" userId="c4dd85b7-3634-4bda-801b-46e8dbbd0b49" providerId="ADAL" clId="{8FC5F3BC-109C-474A-8400-991F68EB9C9E}" dt="2023-02-24T04:25:10.769" v="95" actId="20577"/>
          <ac:spMkLst>
            <pc:docMk/>
            <pc:sldMk cId="3803288117" sldId="2076137970"/>
            <ac:spMk id="10" creationId="{BCD1866F-3BAB-E746-B0F8-9879C31C548A}"/>
          </ac:spMkLst>
        </pc:spChg>
        <pc:spChg chg="mod">
          <ac:chgData name="Gang Liu" userId="c4dd85b7-3634-4bda-801b-46e8dbbd0b49" providerId="ADAL" clId="{8FC5F3BC-109C-474A-8400-991F68EB9C9E}" dt="2023-02-24T04:25:13.340" v="96" actId="20577"/>
          <ac:spMkLst>
            <pc:docMk/>
            <pc:sldMk cId="3803288117" sldId="2076137970"/>
            <ac:spMk id="13" creationId="{73235D54-B34B-1944-884F-3C0592AB5DE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20" creationId="{9F234A0C-B1A6-0145-8C5B-3FC86B9FBF9C}"/>
          </ac:spMkLst>
        </pc:spChg>
        <pc:spChg chg="add mod">
          <ac:chgData name="Gang Liu" userId="c4dd85b7-3634-4bda-801b-46e8dbbd0b49" providerId="ADAL" clId="{8FC5F3BC-109C-474A-8400-991F68EB9C9E}" dt="2023-02-24T04:27:20.634" v="136" actId="208"/>
          <ac:spMkLst>
            <pc:docMk/>
            <pc:sldMk cId="3803288117" sldId="2076137970"/>
            <ac:spMk id="25" creationId="{481558F9-CD3C-5006-B8B9-1D992913636E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37" creationId="{92CD7221-3707-1540-A104-7CB6B468823A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45" creationId="{DD3418DE-E9FD-DE4A-965D-2201FA06C705}"/>
          </ac:spMkLst>
        </pc:spChg>
        <pc:spChg chg="mod">
          <ac:chgData name="Gang Liu" userId="c4dd85b7-3634-4bda-801b-46e8dbbd0b49" providerId="ADAL" clId="{8FC5F3BC-109C-474A-8400-991F68EB9C9E}" dt="2023-02-24T04:26:27.357" v="124" actId="20577"/>
          <ac:spMkLst>
            <pc:docMk/>
            <pc:sldMk cId="3803288117" sldId="2076137970"/>
            <ac:spMk id="49" creationId="{C86E1BA9-A201-104E-AB1E-A4B299DF7667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63" creationId="{7A88FCEE-653B-8F45-9007-6376F41554D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2" creationId="{ABB6BA38-7E1C-4D43-B0DB-E723C63F86C8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4" creationId="{452077AD-3261-B945-B4E9-56E399A61772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6" creationId="{0A3DC630-3932-D948-BEAF-9C971318E8F9}"/>
          </ac:spMkLst>
        </pc:spChg>
        <pc:picChg chg="add mod">
          <ac:chgData name="Gang Liu" userId="c4dd85b7-3634-4bda-801b-46e8dbbd0b49" providerId="ADAL" clId="{8FC5F3BC-109C-474A-8400-991F68EB9C9E}" dt="2023-02-24T04:25:26.090" v="99" actId="1076"/>
          <ac:picMkLst>
            <pc:docMk/>
            <pc:sldMk cId="3803288117" sldId="2076137970"/>
            <ac:picMk id="2" creationId="{05A05EB7-23E8-7894-6D4F-D53E4657F0E1}"/>
          </ac:picMkLst>
        </pc:picChg>
        <pc:picChg chg="add del mod">
          <ac:chgData name="Gang Liu" userId="c4dd85b7-3634-4bda-801b-46e8dbbd0b49" providerId="ADAL" clId="{8FC5F3BC-109C-474A-8400-991F68EB9C9E}" dt="2023-02-24T04:25:37.572" v="102" actId="478"/>
          <ac:picMkLst>
            <pc:docMk/>
            <pc:sldMk cId="3803288117" sldId="2076137970"/>
            <ac:picMk id="4" creationId="{44D52BE1-3E98-2867-392D-13B30C3F7AED}"/>
          </ac:picMkLst>
        </pc:picChg>
        <pc:picChg chg="del mod">
          <ac:chgData name="Gang Liu" userId="c4dd85b7-3634-4bda-801b-46e8dbbd0b49" providerId="ADAL" clId="{8FC5F3BC-109C-474A-8400-991F68EB9C9E}" dt="2023-02-24T04:25:22.730" v="97" actId="478"/>
          <ac:picMkLst>
            <pc:docMk/>
            <pc:sldMk cId="3803288117" sldId="2076137970"/>
            <ac:picMk id="6" creationId="{26FC2DE7-B5AE-6A40-8D2D-58516DA8D106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" creationId="{EF3AC17B-ECE8-BC42-A3BA-B4142548EB2E}"/>
          </ac:picMkLst>
        </pc:picChg>
        <pc:picChg chg="del mod">
          <ac:chgData name="Gang Liu" userId="c4dd85b7-3634-4bda-801b-46e8dbbd0b49" providerId="ADAL" clId="{8FC5F3BC-109C-474A-8400-991F68EB9C9E}" dt="2023-02-24T04:25:51.293" v="105" actId="478"/>
          <ac:picMkLst>
            <pc:docMk/>
            <pc:sldMk cId="3803288117" sldId="2076137970"/>
            <ac:picMk id="9" creationId="{A7544EEA-C257-6048-AE69-6766540A198E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1" creationId="{65A1FB09-369B-2B43-815B-B4A1849323CB}"/>
          </ac:picMkLst>
        </pc:picChg>
        <pc:picChg chg="del mod">
          <ac:chgData name="Gang Liu" userId="c4dd85b7-3634-4bda-801b-46e8dbbd0b49" providerId="ADAL" clId="{8FC5F3BC-109C-474A-8400-991F68EB9C9E}" dt="2023-02-24T04:25:55.923" v="108" actId="478"/>
          <ac:picMkLst>
            <pc:docMk/>
            <pc:sldMk cId="3803288117" sldId="2076137970"/>
            <ac:picMk id="12" creationId="{F3C9E020-8F1B-8B49-8D73-2B34A051D6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4" creationId="{3B9A7059-6591-8F40-840A-BADF31CE7D37}"/>
          </ac:picMkLst>
        </pc:picChg>
        <pc:picChg chg="add mod">
          <ac:chgData name="Gang Liu" userId="c4dd85b7-3634-4bda-801b-46e8dbbd0b49" providerId="ADAL" clId="{8FC5F3BC-109C-474A-8400-991F68EB9C9E}" dt="2023-02-24T04:25:41.352" v="104" actId="1076"/>
          <ac:picMkLst>
            <pc:docMk/>
            <pc:sldMk cId="3803288117" sldId="2076137970"/>
            <ac:picMk id="15" creationId="{B1220849-2D26-4331-31B0-016CA953077B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16" creationId="{1A7D9503-34E4-53B5-D2BB-AD428D0381F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1" creationId="{CAE8E424-65C9-1D45-BF57-163263CD61B3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22" creationId="{044786FE-A3C4-3BD4-D629-A44D49F55E48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3" creationId="{3955AA3B-BFF6-E9D3-6670-B75405070436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4" creationId="{456010E5-F3F5-D303-8448-5F2B6CDC7BB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8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27:40.274" v="140" actId="1037"/>
          <ac:picMkLst>
            <pc:docMk/>
            <pc:sldMk cId="3803288117" sldId="2076137970"/>
            <ac:picMk id="29" creationId="{572523FA-A9D0-5D5B-0DF6-C39CA72D4E7C}"/>
          </ac:picMkLst>
        </pc:picChg>
        <pc:picChg chg="add del mod">
          <ac:chgData name="Gang Liu" userId="c4dd85b7-3634-4bda-801b-46e8dbbd0b49" providerId="ADAL" clId="{8FC5F3BC-109C-474A-8400-991F68EB9C9E}" dt="2023-02-24T04:28:13.465" v="142"/>
          <ac:picMkLst>
            <pc:docMk/>
            <pc:sldMk cId="3803288117" sldId="2076137970"/>
            <ac:picMk id="30" creationId="{533AB21C-2D97-4172-461C-1661B007DB0F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2" creationId="{DE07DBE4-4251-D84B-8BBC-C5E6BBFD7B4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3" creationId="{BF488D1A-8003-2D40-B275-4E660D5FE44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4" creationId="{0EE02419-78CA-0C49-9AC9-E8C569AD5F8D}"/>
          </ac:picMkLst>
        </pc:picChg>
        <pc:picChg chg="del">
          <ac:chgData name="Gang Liu" userId="c4dd85b7-3634-4bda-801b-46e8dbbd0b49" providerId="ADAL" clId="{8FC5F3BC-109C-474A-8400-991F68EB9C9E}" dt="2023-02-24T04:28:52.386" v="144" actId="478"/>
          <ac:picMkLst>
            <pc:docMk/>
            <pc:sldMk cId="3803288117" sldId="2076137970"/>
            <ac:picMk id="48" creationId="{4867AFF0-5D4F-413A-B102-B39EA4303A3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1" creationId="{F13D9292-DEF3-2947-A474-D74906499E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3" creationId="{C6DFC983-D057-CC43-9220-FEA25B2C6AA9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5" creationId="{33F5E07C-BBF9-C445-A50A-6BD628A47F0C}"/>
          </ac:picMkLst>
        </pc:picChg>
        <pc:picChg chg="mod">
          <ac:chgData name="Gang Liu" userId="c4dd85b7-3634-4bda-801b-46e8dbbd0b49" providerId="ADAL" clId="{8FC5F3BC-109C-474A-8400-991F68EB9C9E}" dt="2023-02-24T04:26:58.103" v="132" actId="1076"/>
          <ac:picMkLst>
            <pc:docMk/>
            <pc:sldMk cId="3803288117" sldId="2076137970"/>
            <ac:picMk id="79" creationId="{E3E0B13D-6A66-084A-BB42-7923E736C9D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0" creationId="{173A03FB-DB01-D54E-AF08-F0793483D50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2" creationId="{D4E3789F-A7F7-1447-9263-587895709647}"/>
          </ac:picMkLst>
        </pc:pic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7" creationId="{2F4BE407-9A84-DD4E-A79B-F9C975F0EEA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8" creationId="{869A50DE-5B5A-6B4C-B237-0B14C4F8453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9" creationId="{0EF2CD28-B7E5-D14C-A5C9-F1E9648A2E9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46" creationId="{6B228795-BA10-3344-A903-39A673C81ED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3" creationId="{DB5B7605-B34E-F946-B2D2-60F73F670AF2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4" creationId="{1F9A09A6-FE73-5D48-AC1A-76D10BEE1E85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5" creationId="{EA4CCE2A-D0AB-ED42-96F6-BF236FB7BF11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7" creationId="{B4F31B7C-CBCD-9B4C-82C7-B44110EF95FE}"/>
          </ac:cxnSpMkLst>
        </pc:cxnChg>
        <pc:cxnChg chg="mod">
          <ac:chgData name="Gang Liu" userId="c4dd85b7-3634-4bda-801b-46e8dbbd0b49" providerId="ADAL" clId="{8FC5F3BC-109C-474A-8400-991F68EB9C9E}" dt="2023-02-24T04:26:58.103" v="132" actId="1076"/>
          <ac:cxnSpMkLst>
            <pc:docMk/>
            <pc:sldMk cId="3803288117" sldId="2076137970"/>
            <ac:cxnSpMk id="91" creationId="{CA18F03E-65AE-8E4D-A94D-6FA25C14EF8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94" creationId="{893BA19C-1BDC-5F48-B7D5-BCF326156678}"/>
          </ac:cxnSpMkLst>
        </pc:cxnChg>
      </pc:sldChg>
      <pc:sldChg chg="add">
        <pc:chgData name="Gang Liu" userId="c4dd85b7-3634-4bda-801b-46e8dbbd0b49" providerId="ADAL" clId="{8FC5F3BC-109C-474A-8400-991F68EB9C9E}" dt="2023-02-24T04:28:17.060" v="143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76949086" sldId="207613812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1907226755" sldId="2076138302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00087548" sldId="2134804995"/>
        </pc:sldMkLst>
      </pc:sldChg>
      <pc:sldChg chg="del">
        <pc:chgData name="Gang Liu" userId="c4dd85b7-3634-4bda-801b-46e8dbbd0b49" providerId="ADAL" clId="{8FC5F3BC-109C-474A-8400-991F68EB9C9E}" dt="2023-02-24T03:28:55.844" v="35" actId="2696"/>
        <pc:sldMkLst>
          <pc:docMk/>
          <pc:sldMk cId="3809702971" sldId="2134805005"/>
        </pc:sldMkLst>
      </pc:sldChg>
      <pc:sldChg chg="del">
        <pc:chgData name="Gang Liu" userId="c4dd85b7-3634-4bda-801b-46e8dbbd0b49" providerId="ADAL" clId="{8FC5F3BC-109C-474A-8400-991F68EB9C9E}" dt="2023-02-24T03:59:46.683" v="38" actId="2696"/>
        <pc:sldMkLst>
          <pc:docMk/>
          <pc:sldMk cId="2333771432" sldId="213480500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228751614" sldId="2134805009"/>
        </pc:sldMkLst>
      </pc:sldChg>
      <pc:sldChg chg="addSp delSp modSp mod">
        <pc:chgData name="Gang Liu" userId="c4dd85b7-3634-4bda-801b-46e8dbbd0b49" providerId="ADAL" clId="{8FC5F3BC-109C-474A-8400-991F68EB9C9E}" dt="2023-02-24T04:44:15.928" v="696" actId="20577"/>
        <pc:sldMkLst>
          <pc:docMk/>
          <pc:sldMk cId="713288064" sldId="2134805010"/>
        </pc:sldMkLst>
        <pc:spChg chg="add del">
          <ac:chgData name="Gang Liu" userId="c4dd85b7-3634-4bda-801b-46e8dbbd0b49" providerId="ADAL" clId="{8FC5F3BC-109C-474A-8400-991F68EB9C9E}" dt="2023-02-24T04:35:00.872" v="146" actId="22"/>
          <ac:spMkLst>
            <pc:docMk/>
            <pc:sldMk cId="713288064" sldId="2134805010"/>
            <ac:spMk id="3" creationId="{A689FCB2-9347-4A81-BC6D-2E09F8C05511}"/>
          </ac:spMkLst>
        </pc:spChg>
        <pc:spChg chg="mod">
          <ac:chgData name="Gang Liu" userId="c4dd85b7-3634-4bda-801b-46e8dbbd0b49" providerId="ADAL" clId="{8FC5F3BC-109C-474A-8400-991F68EB9C9E}" dt="2023-02-24T04:44:15.928" v="696" actId="20577"/>
          <ac:spMkLst>
            <pc:docMk/>
            <pc:sldMk cId="713288064" sldId="2134805010"/>
            <ac:spMk id="5" creationId="{7826B4A3-52EB-5771-217F-C5C48325D56B}"/>
          </ac:spMkLst>
        </pc:spChg>
        <pc:spChg chg="del">
          <ac:chgData name="Gang Liu" userId="c4dd85b7-3634-4bda-801b-46e8dbbd0b49" providerId="ADAL" clId="{8FC5F3BC-109C-474A-8400-991F68EB9C9E}" dt="2023-02-24T03:27:33.366" v="0" actId="478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Gang Liu" userId="c4dd85b7-3634-4bda-801b-46e8dbbd0b49" providerId="ADAL" clId="{8FC5F3BC-109C-474A-8400-991F68EB9C9E}" dt="2023-02-24T04:06:24.010" v="44" actId="2696"/>
        <pc:sldMkLst>
          <pc:docMk/>
          <pc:sldMk cId="2463291312" sldId="213480501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983334237" sldId="2134805020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785387955" sldId="2134805022"/>
        </pc:sldMkLst>
      </pc:sldChg>
      <pc:sldChg chg="del">
        <pc:chgData name="Gang Liu" userId="c4dd85b7-3634-4bda-801b-46e8dbbd0b49" providerId="ADAL" clId="{8FC5F3BC-109C-474A-8400-991F68EB9C9E}" dt="2023-02-24T04:12:37.553" v="64" actId="2696"/>
        <pc:sldMkLst>
          <pc:docMk/>
          <pc:sldMk cId="344623719" sldId="2134805028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65982824" sldId="2147469514"/>
        </pc:sldMkLst>
      </pc:sldChg>
      <pc:sldChg chg="addSp delSp modSp add ord modAnim">
        <pc:chgData name="Gang Liu" userId="c4dd85b7-3634-4bda-801b-46e8dbbd0b49" providerId="ADAL" clId="{8FC5F3BC-109C-474A-8400-991F68EB9C9E}" dt="2023-02-24T04:16:38.987" v="77"/>
        <pc:sldMkLst>
          <pc:docMk/>
          <pc:sldMk cId="1963351178" sldId="2147469519"/>
        </pc:sldMkLst>
        <pc:picChg chg="add del">
          <ac:chgData name="Gang Liu" userId="c4dd85b7-3634-4bda-801b-46e8dbbd0b49" providerId="ADAL" clId="{8FC5F3BC-109C-474A-8400-991F68EB9C9E}" dt="2023-02-24T04:10:21.426" v="50" actId="478"/>
          <ac:picMkLst>
            <pc:docMk/>
            <pc:sldMk cId="1963351178" sldId="2147469519"/>
            <ac:picMk id="17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10:36.989" v="63" actId="1037"/>
          <ac:picMkLst>
            <pc:docMk/>
            <pc:sldMk cId="1963351178" sldId="2147469519"/>
            <ac:picMk id="19" creationId="{36884702-1CEA-4F4E-8913-EE6C46BA8D99}"/>
          </ac:picMkLst>
        </pc:picChg>
      </pc:sldChg>
      <pc:sldChg chg="del">
        <pc:chgData name="Gang Liu" userId="c4dd85b7-3634-4bda-801b-46e8dbbd0b49" providerId="ADAL" clId="{8FC5F3BC-109C-474A-8400-991F68EB9C9E}" dt="2023-02-24T03:28:18.694" v="34" actId="2696"/>
        <pc:sldMkLst>
          <pc:docMk/>
          <pc:sldMk cId="2134118240" sldId="2147470800"/>
        </pc:sldMkLst>
      </pc:sldChg>
      <pc:sldChg chg="ord">
        <pc:chgData name="Gang Liu" userId="c4dd85b7-3634-4bda-801b-46e8dbbd0b49" providerId="ADAL" clId="{8FC5F3BC-109C-474A-8400-991F68EB9C9E}" dt="2023-02-24T04:47:31.404" v="698"/>
        <pc:sldMkLst>
          <pc:docMk/>
          <pc:sldMk cId="3902344832" sldId="2147470811"/>
        </pc:sldMkLst>
      </pc:sldChg>
      <pc:sldChg chg="modSp add mod">
        <pc:chgData name="Gang Liu" userId="c4dd85b7-3634-4bda-801b-46e8dbbd0b49" providerId="ADAL" clId="{8FC5F3BC-109C-474A-8400-991F68EB9C9E}" dt="2023-02-24T04:37:53.121" v="333" actId="1076"/>
        <pc:sldMkLst>
          <pc:docMk/>
          <pc:sldMk cId="3935673457" sldId="2147470822"/>
        </pc:sldMkLst>
        <pc:spChg chg="mod">
          <ac:chgData name="Gang Liu" userId="c4dd85b7-3634-4bda-801b-46e8dbbd0b49" providerId="ADAL" clId="{8FC5F3BC-109C-474A-8400-991F68EB9C9E}" dt="2023-02-24T04:37:53.121" v="333" actId="1076"/>
          <ac:spMkLst>
            <pc:docMk/>
            <pc:sldMk cId="3935673457" sldId="2147470822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7:04.462" v="286" actId="14100"/>
        <pc:sldMkLst>
          <pc:docMk/>
          <pc:sldMk cId="2112195259" sldId="2147470823"/>
        </pc:sldMkLst>
        <pc:spChg chg="mod">
          <ac:chgData name="Gang Liu" userId="c4dd85b7-3634-4bda-801b-46e8dbbd0b49" providerId="ADAL" clId="{8FC5F3BC-109C-474A-8400-991F68EB9C9E}" dt="2023-02-24T04:37:04.462" v="286" actId="14100"/>
          <ac:spMkLst>
            <pc:docMk/>
            <pc:sldMk cId="2112195259" sldId="2147470823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9:16.552" v="421" actId="1076"/>
        <pc:sldMkLst>
          <pc:docMk/>
          <pc:sldMk cId="541274427" sldId="2147470824"/>
        </pc:sldMkLst>
        <pc:spChg chg="mod">
          <ac:chgData name="Gang Liu" userId="c4dd85b7-3634-4bda-801b-46e8dbbd0b49" providerId="ADAL" clId="{8FC5F3BC-109C-474A-8400-991F68EB9C9E}" dt="2023-02-24T04:39:16.552" v="421" actId="1076"/>
          <ac:spMkLst>
            <pc:docMk/>
            <pc:sldMk cId="541274427" sldId="2147470824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49:26.933" v="703" actId="20577"/>
        <pc:sldMkLst>
          <pc:docMk/>
          <pc:sldMk cId="2111243111" sldId="2147470825"/>
        </pc:sldMkLst>
        <pc:spChg chg="mod">
          <ac:chgData name="Gang Liu" userId="c4dd85b7-3634-4bda-801b-46e8dbbd0b49" providerId="ADAL" clId="{8FC5F3BC-109C-474A-8400-991F68EB9C9E}" dt="2023-02-24T04:49:26.933" v="703" actId="20577"/>
          <ac:spMkLst>
            <pc:docMk/>
            <pc:sldMk cId="2111243111" sldId="2147470825"/>
            <ac:spMk id="2" creationId="{6FF084A3-99D6-4DF8-B04A-2075AD31B3E0}"/>
          </ac:spMkLst>
        </pc:spChg>
      </pc:sldChg>
      <pc:sldChg chg="addSp delSp modSp add del mod delAnim modAnim modNotesTx">
        <pc:chgData name="Gang Liu" userId="c4dd85b7-3634-4bda-801b-46e8dbbd0b49" providerId="ADAL" clId="{8FC5F3BC-109C-474A-8400-991F68EB9C9E}" dt="2023-02-24T05:18:10.805" v="1189" actId="1076"/>
        <pc:sldMkLst>
          <pc:docMk/>
          <pc:sldMk cId="117609677" sldId="2147470826"/>
        </pc:sldMkLst>
        <pc:spChg chg="add mod">
          <ac:chgData name="Gang Liu" userId="c4dd85b7-3634-4bda-801b-46e8dbbd0b49" providerId="ADAL" clId="{8FC5F3BC-109C-474A-8400-991F68EB9C9E}" dt="2023-02-24T04:51:47.243" v="738" actId="20577"/>
          <ac:spMkLst>
            <pc:docMk/>
            <pc:sldMk cId="117609677" sldId="2147470826"/>
            <ac:spMk id="2" creationId="{4900E5C5-8DD2-3BBB-2B74-A4713B285BBC}"/>
          </ac:spMkLst>
        </pc:spChg>
        <pc:spChg chg="add mod">
          <ac:chgData name="Gang Liu" userId="c4dd85b7-3634-4bda-801b-46e8dbbd0b49" providerId="ADAL" clId="{8FC5F3BC-109C-474A-8400-991F68EB9C9E}" dt="2023-02-24T04:51:43.301" v="735" actId="20577"/>
          <ac:spMkLst>
            <pc:docMk/>
            <pc:sldMk cId="117609677" sldId="2147470826"/>
            <ac:spMk id="3" creationId="{3DDEFE42-6633-E0F6-155E-EAA9594EA3D0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" creationId="{D1C34CD1-5F55-1586-E8F6-842DF2BABF2B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5" creationId="{67981944-0F45-1170-B54E-FACC332A598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7" creationId="{1A82BB70-641A-C400-D1C8-E295AD8C736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" creationId="{7B5D23EF-0ACD-C40A-197A-447C72EF6C2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8" creationId="{C75EF603-F7E9-30C8-FAFF-332BA1A93AED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1" creationId="{6AB8D0DF-8091-7D86-0283-414FF82D4A86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22" creationId="{058E05F5-B975-18F8-BACA-DD67472FD90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3" creationId="{2FA81BDD-2B8B-703C-BFB2-F467BC1B590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5" creationId="{A0755821-F762-4E8F-860C-5CC61BABD1AE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30" creationId="{BA9667EE-6770-0B98-CDE2-CDF9CEA4465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35" creationId="{64BD3E61-C73B-53D8-7BFC-3EA77962BAB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1" creationId="{2CB812D3-57C9-21AB-434E-A1A96E681B1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5" creationId="{DD2FBCF9-8A49-9D12-934F-BDEEB48583A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6" creationId="{3744AED1-F11D-6C7C-4B16-23CF9681F7A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7" creationId="{206D68AF-82C1-15F7-0F41-1D63240EEA87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8" creationId="{8514AE7A-4305-9054-39A2-466E2BC29FC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9" creationId="{66054D7F-DA08-0DF4-1F50-345A69882A4E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6" creationId="{D1631E4F-C321-6405-C667-992D9CC495F4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7" creationId="{AF8EA8C6-F200-BC4E-7BDF-324B4769F061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3" creationId="{7CCAFC60-F020-488E-F798-E5A9A0687C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66" creationId="{396F5779-86FA-2C6C-DC42-EC9083EE664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9" creationId="{70EA3FF6-309C-316C-3E14-08D81F84C08F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1" creationId="{FB2F4187-4FB4-84AD-0A12-3BA7690C24B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3" creationId="{A4D4C6BD-05C3-EE19-6820-9DD21448ED1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4" creationId="{A0B4DE06-8377-60E7-1DE7-4C576442812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6" creationId="{8008E75D-36F5-83D1-D851-B3C99ABF720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9" creationId="{F4F1CDE0-EDDD-35C1-A286-A9D4E0D3B8BE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0" creationId="{DB43EB7E-AEBB-CE2B-0379-ADA20800C05D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1" creationId="{660BD73F-0F88-F9BB-8F20-39DAC81F84AB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83" creationId="{071A3693-1088-F4A4-CBB9-0C86944688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4" creationId="{D46307B9-4F07-C8DC-E86F-A2FF1DF5827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1" creationId="{96715FDC-9C00-0122-4339-8A361AAC45C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94" creationId="{34B91508-20AA-6958-C699-645861DC866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6" creationId="{C92B059D-900E-0390-DFBD-71E3090E5DA0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01" creationId="{3CDB19D8-6463-7925-3054-CAE6C0BC1AE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2" creationId="{310EE827-4B58-E0F8-E8FA-AC1414DECC9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5" creationId="{D109BFDB-991E-0D5D-4AF5-49F8E2E5DAA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2" creationId="{9B101350-97D8-2320-95EA-A97D5672E6A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4" creationId="{EC7F045D-0EF2-8CF4-B7ED-216164BEA940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5" creationId="{038B24A1-0C0F-57E8-3588-68940DC9C1E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6" creationId="{A8185050-AB7C-47A5-696D-98538B97754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7" creationId="{57480F8B-7D8A-D66C-EAC5-9319766A8654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9" creationId="{44CED28E-03CC-0AAE-9D14-BE98BC7A136A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0" creationId="{C029B1A3-34E7-643E-7B1F-A7DA47C2F28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2" creationId="{675AE46E-3EB8-B850-4BD8-C9DA6AE77BAF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5" creationId="{C102DED2-9548-3388-4294-B9CB3C54D69A}"/>
          </ac:spMkLst>
        </pc:spChg>
        <pc:spChg chg="add del mod">
          <ac:chgData name="Gang Liu" userId="c4dd85b7-3634-4bda-801b-46e8dbbd0b49" providerId="ADAL" clId="{8FC5F3BC-109C-474A-8400-991F68EB9C9E}" dt="2023-02-24T04:51:16.107" v="728" actId="478"/>
          <ac:spMkLst>
            <pc:docMk/>
            <pc:sldMk cId="117609677" sldId="2147470826"/>
            <ac:spMk id="127" creationId="{E371DED7-B735-9385-D58D-F804B706DB5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8" creationId="{55A5182E-FEC1-8406-8BFE-C427E16E88A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31" creationId="{B57B73BE-0E3D-E99A-ED41-BB74C2442CCE}"/>
          </ac:spMkLst>
        </pc:spChg>
        <pc:spChg chg="add del mod">
          <ac:chgData name="Gang Liu" userId="c4dd85b7-3634-4bda-801b-46e8dbbd0b49" providerId="ADAL" clId="{8FC5F3BC-109C-474A-8400-991F68EB9C9E}" dt="2023-02-24T04:51:10.854" v="725" actId="478"/>
          <ac:spMkLst>
            <pc:docMk/>
            <pc:sldMk cId="117609677" sldId="2147470826"/>
            <ac:spMk id="134" creationId="{184DFBB2-045B-61FE-D842-2E407CE8A31A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0" creationId="{7B19DBCE-8FFC-F952-2F25-E2CC221552A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1" creationId="{8A24D5F4-482D-5FF3-8B44-B22873AC182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2" creationId="{5E25CB33-9599-2478-7BE6-FDEEC4F085D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6" creationId="{BA55E719-A91E-8083-6746-7F2E5D172EA4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0" creationId="{06DCBEB2-C2F4-A891-2ED2-B5398339B24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5" creationId="{FEEAF8D6-67EC-7ECD-3571-78B00F349325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6" creationId="{738A3808-C39D-AB31-EABF-2EB98FA95D04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7" creationId="{E73F06B8-9317-1286-E305-FB761C0C124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60" creationId="{194BC031-5B64-D643-AAAA-EE9F582D208A}"/>
          </ac:spMkLst>
        </pc:spChg>
        <pc:spChg chg="add del mod">
          <ac:chgData name="Gang Liu" userId="c4dd85b7-3634-4bda-801b-46e8dbbd0b49" providerId="ADAL" clId="{8FC5F3BC-109C-474A-8400-991F68EB9C9E}" dt="2023-02-24T05:18:10.805" v="1189" actId="1076"/>
          <ac:spMkLst>
            <pc:docMk/>
            <pc:sldMk cId="117609677" sldId="2147470826"/>
            <ac:spMk id="163" creationId="{06F9F550-3BED-BAC7-0F24-68021FF18459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64" creationId="{B1055102-7A83-543A-61BB-1140C6DDA2CB}"/>
          </ac:spMkLst>
        </pc:spChg>
        <pc:spChg chg="add mod">
          <ac:chgData name="Gang Liu" userId="c4dd85b7-3634-4bda-801b-46e8dbbd0b49" providerId="ADAL" clId="{8FC5F3BC-109C-474A-8400-991F68EB9C9E}" dt="2023-02-24T05:03:39.874" v="892" actId="1076"/>
          <ac:spMkLst>
            <pc:docMk/>
            <pc:sldMk cId="117609677" sldId="2147470826"/>
            <ac:spMk id="168" creationId="{EAAC8681-2CDB-ECFE-D39C-9B157C3E8099}"/>
          </ac:spMkLst>
        </pc:spChg>
        <pc:spChg chg="add mod">
          <ac:chgData name="Gang Liu" userId="c4dd85b7-3634-4bda-801b-46e8dbbd0b49" providerId="ADAL" clId="{8FC5F3BC-109C-474A-8400-991F68EB9C9E}" dt="2023-02-24T05:02:48.328" v="886" actId="1076"/>
          <ac:spMkLst>
            <pc:docMk/>
            <pc:sldMk cId="117609677" sldId="2147470826"/>
            <ac:spMk id="169" creationId="{CB49F403-7658-6A83-F0F9-2A2A010F015C}"/>
          </ac:spMkLst>
        </pc:sp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" creationId="{61D172DB-37DF-86E2-25CE-6737E923AE7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8" creationId="{1EA09D9D-BF36-8B71-5942-EBB7FA09248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9" creationId="{1E51D0D7-7422-117D-169F-FEB2859A5B8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0" creationId="{589994A7-85D1-A9C4-8FA2-87BB41B3140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1" creationId="{F518A25B-F13D-FCE4-AE8E-822051855B35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" creationId="{CCD08F4F-DBE9-67A5-8509-54613B8859A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3" creationId="{AEE91E5E-0DD7-CA3F-6CD9-F756DE1ACAE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" creationId="{FFC2222E-83E7-86FE-794B-3A040FE2641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6" creationId="{E17E575D-965C-6DA4-BEB2-C32B1904F93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7" creationId="{630F8333-F216-7BCA-8CD4-B809DB33A0B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9" creationId="{F0A53179-58BC-2AF9-BA43-7B0A09E6DF1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20" creationId="{98AD7BA2-759C-FDEE-E36B-557011D0DE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4" creationId="{C6745150-DDD7-859E-4CBB-4D73EF5F38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6" creationId="{22962EE6-E2FB-6DDF-461B-CF7F50E17A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7" creationId="{6CC6A318-D07F-A10B-AA89-F5D5BBECEDD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8" creationId="{4EAD34DC-B3D6-15BD-AA68-617A1190DA6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9" creationId="{943912BE-9AF1-D546-CC03-2DAD896B77B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1" creationId="{4345D017-87F8-B9B1-BF25-96D9571CA20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2" creationId="{044EBB03-B047-A6DD-3DF8-991FC6B6BC3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3" creationId="{5D3DC371-5D20-E606-A935-DE917318271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4" creationId="{A9611169-783D-823F-1A2F-34E62E09C13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6" creationId="{0E363813-1DF1-A470-BF1B-6AF1EE49513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9" creationId="{A74B145B-58F9-A284-7D96-CD3C9A8DD9F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0" creationId="{954C65EA-2B53-DF07-0F9C-956B80ED10F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2" creationId="{A3552773-BB39-8FCE-850F-A1381F6A02C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3" creationId="{997A2D26-B21F-CD02-D0E0-8E295F91129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0" creationId="{7412F309-85A3-EAA3-492C-802D746797D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1" creationId="{B389D01D-1B0E-3FF1-D9E7-4A3E833A927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5" creationId="{368A50B3-2BDF-250B-1469-5151743274B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8" creationId="{9F3715E3-B7B9-EC57-1ADA-DE23026AA96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9" creationId="{7A8F1875-84B9-F7A2-61D7-182D60042D2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0" creationId="{402FF142-D321-2D43-D40C-D839CB5AE771}"/>
          </ac:picMkLst>
        </pc:picChg>
        <pc:picChg chg="add mod">
          <ac:chgData name="Gang Liu" userId="c4dd85b7-3634-4bda-801b-46e8dbbd0b49" providerId="ADAL" clId="{8FC5F3BC-109C-474A-8400-991F68EB9C9E}" dt="2023-02-24T04:53:43.363" v="801" actId="1076"/>
          <ac:picMkLst>
            <pc:docMk/>
            <pc:sldMk cId="117609677" sldId="2147470826"/>
            <ac:picMk id="61" creationId="{3FB74DFB-A443-2F99-816B-FBAFD6720BB8}"/>
          </ac:picMkLst>
        </pc:picChg>
        <pc:picChg chg="add mod">
          <ac:chgData name="Gang Liu" userId="c4dd85b7-3634-4bda-801b-46e8dbbd0b49" providerId="ADAL" clId="{8FC5F3BC-109C-474A-8400-991F68EB9C9E}" dt="2023-02-24T04:55:40.836" v="830" actId="1076"/>
          <ac:picMkLst>
            <pc:docMk/>
            <pc:sldMk cId="117609677" sldId="2147470826"/>
            <ac:picMk id="62" creationId="{6BF2DF87-837C-E7A4-371B-00A49D590BE8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4" creationId="{08CDC988-138E-75CC-595A-69BE1933CE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5" creationId="{6D1E67C9-5AD8-39E9-C769-4571324185A5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7" creationId="{51C969EE-6645-E2A5-3335-BFBBA5EED7C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8" creationId="{FC626EFC-1FA8-F1B7-CE3C-2B31A5FC316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0" creationId="{6F936EFB-CE93-0A2D-75C5-D4219653AA2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2" creationId="{49665D7D-0CE7-7212-F684-C04CC23FD94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5" creationId="{6432C9DF-DF24-E6F4-B75E-3B6050136DF2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7" creationId="{1055B158-658C-553E-518E-30D95BD8E13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8" creationId="{B4384489-26C6-F791-1CAD-9A815AA4800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2" creationId="{1AF0468A-DBC5-F7C8-9D83-58D5CB2A270F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5" creationId="{B750FC41-514E-8DEC-79C8-ECD06C0460E7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6" creationId="{137E3D72-BC98-409F-AB49-25A60B13BB4E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7" creationId="{580F254F-409D-7BBC-07F4-D0B03345E3A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88" creationId="{C6FCC926-1BB0-CE58-8F39-96E3EBE077F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2" creationId="{37D1E3EE-640F-24AA-D5E9-D6F96D18FBA5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3" creationId="{14E492D6-6B40-DEA2-C60E-E0B5232E2088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95" creationId="{7289CAE2-8CB2-7BCF-8B37-B2D4092E07E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7" creationId="{364F5044-FC17-00C8-0E27-24DBC273504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8" creationId="{731CA2BB-D351-A39E-A010-500466A8F18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9" creationId="{824072BF-DC37-FA9E-02FF-524C9A667DE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00" creationId="{0836B466-3404-7B02-DADE-26893535976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0" creationId="{2A91F673-BDDA-314E-4AC7-3DF303A9FC29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1" creationId="{2BDCC430-A0BB-82EC-FBB8-87AC5B629D3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18" creationId="{CB843789-3389-72E4-7B23-73437FAE0920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21" creationId="{68D546BC-C980-5661-E95C-43FAF7E0332A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3" creationId="{B3F206FC-89A8-A151-6CBF-96A30FB24AF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4" creationId="{3FA11712-5401-C199-236B-902D4DC9894F}"/>
          </ac:picMkLst>
        </pc:picChg>
        <pc:picChg chg="add del mod">
          <ac:chgData name="Gang Liu" userId="c4dd85b7-3634-4bda-801b-46e8dbbd0b49" providerId="ADAL" clId="{8FC5F3BC-109C-474A-8400-991F68EB9C9E}" dt="2023-02-24T04:51:09.536" v="723" actId="478"/>
          <ac:picMkLst>
            <pc:docMk/>
            <pc:sldMk cId="117609677" sldId="2147470826"/>
            <ac:picMk id="126" creationId="{C6DFD686-E9F8-3F7A-67A0-2B0528A0848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3" creationId="{CD6E8C8D-A1B6-278C-77B3-8C4AC110C2A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7" creationId="{54940A3F-632D-9836-560C-27290F3966A0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8" creationId="{5BE7D49D-2DA7-9AEE-9938-868AD7BF6FA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1" creationId="{88E20A48-55B0-CAE6-9696-6447947A1D87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2" creationId="{62BD135B-5B2E-D1EB-746C-40752E4C773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3" creationId="{F2398791-3C2D-C449-2477-DEC8B0D87EB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9" creationId="{FFAD7364-B574-BB89-6FCC-A99D036972C1}"/>
          </ac:picMkLst>
        </pc:picChg>
        <pc:picChg chg="add mod">
          <ac:chgData name="Gang Liu" userId="c4dd85b7-3634-4bda-801b-46e8dbbd0b49" providerId="ADAL" clId="{8FC5F3BC-109C-474A-8400-991F68EB9C9E}" dt="2023-02-24T04:52:06.815" v="742" actId="1076"/>
          <ac:picMkLst>
            <pc:docMk/>
            <pc:sldMk cId="117609677" sldId="2147470826"/>
            <ac:picMk id="170" creationId="{D2933E13-EC0D-7D83-0DAC-0B222337D03B}"/>
          </ac:picMkLst>
        </pc:picChg>
        <pc:picChg chg="add mod">
          <ac:chgData name="Gang Liu" userId="c4dd85b7-3634-4bda-801b-46e8dbbd0b49" providerId="ADAL" clId="{8FC5F3BC-109C-474A-8400-991F68EB9C9E}" dt="2023-02-24T04:52:17.932" v="746" actId="1076"/>
          <ac:picMkLst>
            <pc:docMk/>
            <pc:sldMk cId="117609677" sldId="2147470826"/>
            <ac:picMk id="171" creationId="{9FFFE89C-3C4B-7CFF-B599-644B87F111D1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2" creationId="{1CE5633C-F0C8-C648-64A4-69C2F94D16C7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3" creationId="{F23D51CE-6054-E9CE-2B20-5D0E936F89A2}"/>
          </ac:picMkLst>
        </pc:pic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7" creationId="{B641A2AD-1B3B-BBC6-7038-04FD07ED459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8" creationId="{70B71567-BF0A-4CCB-B631-3E9ACFEF9390}"/>
          </ac:cxnSpMkLst>
        </pc:cxnChg>
        <pc:cxnChg chg="add mod">
          <ac:chgData name="Gang Liu" userId="c4dd85b7-3634-4bda-801b-46e8dbbd0b49" providerId="ADAL" clId="{8FC5F3BC-109C-474A-8400-991F68EB9C9E}" dt="2023-02-24T05:02:17.373" v="876" actId="14100"/>
          <ac:cxnSpMkLst>
            <pc:docMk/>
            <pc:sldMk cId="117609677" sldId="2147470826"/>
            <ac:cxnSpMk id="44" creationId="{813E8323-A077-5532-4FF5-66892E3F51D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2" creationId="{AAA57F6A-1849-5A8E-FDC5-0D310B0024C5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3" creationId="{C02528C6-094A-0883-22D1-A23156775F4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4" creationId="{26699E70-0925-E852-4A35-A35A10419B4C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89" creationId="{A3A62BBF-D60A-C6F6-FBDB-C0146E68A59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90" creationId="{0E3BCA9B-2328-29CA-5E01-1E8DC45510ED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3" creationId="{9F3C3B46-FF02-344C-9DB3-88E0805ECF2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6" creationId="{D465D704-2402-AD29-AB72-B13A03EE678E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7" creationId="{289F1E4B-7F66-8856-8172-87D420A5BEE8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8" creationId="{7E5409B5-A89E-3872-B2AF-D5C76927DC9F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9" creationId="{0BD46279-97EB-FD65-57EC-4E55F81592C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13" creationId="{5DE63615-023B-8B14-5EC7-F0374BBDEB34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29" creationId="{B9BCD01E-B740-580A-3093-33C719FCF71B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0" creationId="{C2B2E464-77F0-48B8-A5BD-FF6C871DDA9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2" creationId="{B20BB914-3C7F-0942-A0CC-BFDDCD4E204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3" creationId="{BA0E225C-7F5E-50E2-D3DF-ED3E39CB75E2}"/>
          </ac:cxnSpMkLst>
        </pc:cxnChg>
        <pc:cxnChg chg="add del mod">
          <ac:chgData name="Gang Liu" userId="c4dd85b7-3634-4bda-801b-46e8dbbd0b49" providerId="ADAL" clId="{8FC5F3BC-109C-474A-8400-991F68EB9C9E}" dt="2023-02-24T04:51:07.565" v="721" actId="478"/>
          <ac:cxnSpMkLst>
            <pc:docMk/>
            <pc:sldMk cId="117609677" sldId="2147470826"/>
            <ac:cxnSpMk id="135" creationId="{9D9E704F-7788-F692-1E9E-F361549D8986}"/>
          </ac:cxnSpMkLst>
        </pc:cxnChg>
        <pc:cxnChg chg="add del mod">
          <ac:chgData name="Gang Liu" userId="c4dd85b7-3634-4bda-801b-46e8dbbd0b49" providerId="ADAL" clId="{8FC5F3BC-109C-474A-8400-991F68EB9C9E}" dt="2023-02-24T04:51:08.810" v="722" actId="478"/>
          <ac:cxnSpMkLst>
            <pc:docMk/>
            <pc:sldMk cId="117609677" sldId="2147470826"/>
            <ac:cxnSpMk id="136" creationId="{EF2D5222-47F8-409F-A0D8-4D4A85AD9B3F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7" creationId="{A778469A-77DC-1E1B-CDF6-677892B6D76D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8" creationId="{46A46EB0-2F3A-1B02-EBEB-EC0312081895}"/>
          </ac:cxnSpMkLst>
        </pc:cxnChg>
        <pc:cxnChg chg="add del mod">
          <ac:chgData name="Gang Liu" userId="c4dd85b7-3634-4bda-801b-46e8dbbd0b49" providerId="ADAL" clId="{8FC5F3BC-109C-474A-8400-991F68EB9C9E}" dt="2023-02-24T04:51:10.235" v="724" actId="478"/>
          <ac:cxnSpMkLst>
            <pc:docMk/>
            <pc:sldMk cId="117609677" sldId="2147470826"/>
            <ac:cxnSpMk id="139" creationId="{89F28F02-7E59-0D25-0708-E9F3BD386D5E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4" creationId="{BC72867A-4BBE-3003-C533-27764F5EE8F0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5" creationId="{87ADDBD7-8F80-BE54-4256-FB8CA88AC69B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49" creationId="{1FE191FE-74E6-53AD-2B32-159023E3FCFA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54" creationId="{E4A895A5-2A64-4BEE-1446-C1955EF9EA2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58" creationId="{45F676BB-E64C-A7B5-8FC1-CC58392C6F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1" creationId="{BE92D123-C0C7-5CCC-B37D-2830777075FB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2" creationId="{FC0CD84B-0C21-7EB2-E12F-E65520DBE2F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5" creationId="{D1F6BE42-8878-A5E1-B1DE-F5656E2CFD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6" creationId="{9832493B-6A5B-282E-BFFB-E3C5B578F914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7" creationId="{B27F7085-D73A-BA56-E70E-71C40D2674F0}"/>
          </ac:cxnSpMkLst>
        </pc:cxnChg>
        <pc:cxnChg chg="add del mod">
          <ac:chgData name="Gang Liu" userId="c4dd85b7-3634-4bda-801b-46e8dbbd0b49" providerId="ADAL" clId="{8FC5F3BC-109C-474A-8400-991F68EB9C9E}" dt="2023-02-24T04:54:20.150" v="807" actId="478"/>
          <ac:cxnSpMkLst>
            <pc:docMk/>
            <pc:sldMk cId="117609677" sldId="2147470826"/>
            <ac:cxnSpMk id="174" creationId="{B189744B-B0E0-DBB8-574D-80E209FB8B8F}"/>
          </ac:cxnSpMkLst>
        </pc:cxnChg>
        <pc:cxnChg chg="add del mod">
          <ac:chgData name="Gang Liu" userId="c4dd85b7-3634-4bda-801b-46e8dbbd0b49" providerId="ADAL" clId="{8FC5F3BC-109C-474A-8400-991F68EB9C9E}" dt="2023-02-24T04:55:03.452" v="820" actId="478"/>
          <ac:cxnSpMkLst>
            <pc:docMk/>
            <pc:sldMk cId="117609677" sldId="2147470826"/>
            <ac:cxnSpMk id="178" creationId="{C26DCEB0-B04F-930F-6C39-9BB4B5C25662}"/>
          </ac:cxnSpMkLst>
        </pc:cxnChg>
        <pc:cxnChg chg="add del mod">
          <ac:chgData name="Gang Liu" userId="c4dd85b7-3634-4bda-801b-46e8dbbd0b49" providerId="ADAL" clId="{8FC5F3BC-109C-474A-8400-991F68EB9C9E}" dt="2023-02-24T04:54:19.508" v="806" actId="478"/>
          <ac:cxnSpMkLst>
            <pc:docMk/>
            <pc:sldMk cId="117609677" sldId="2147470826"/>
            <ac:cxnSpMk id="186" creationId="{27769E5F-8F9E-B2F1-F1DF-A365B6E309AA}"/>
          </ac:cxnSpMkLst>
        </pc:cxnChg>
        <pc:cxnChg chg="add del mod">
          <ac:chgData name="Gang Liu" userId="c4dd85b7-3634-4bda-801b-46e8dbbd0b49" providerId="ADAL" clId="{8FC5F3BC-109C-474A-8400-991F68EB9C9E}" dt="2023-02-24T04:55:04.348" v="821" actId="478"/>
          <ac:cxnSpMkLst>
            <pc:docMk/>
            <pc:sldMk cId="117609677" sldId="2147470826"/>
            <ac:cxnSpMk id="188" creationId="{ECB420C1-7C88-E4F4-FD37-65B35D1103C6}"/>
          </ac:cxnSpMkLst>
        </pc:cxnChg>
        <pc:cxnChg chg="add mod">
          <ac:chgData name="Gang Liu" userId="c4dd85b7-3634-4bda-801b-46e8dbbd0b49" providerId="ADAL" clId="{8FC5F3BC-109C-474A-8400-991F68EB9C9E}" dt="2023-02-24T04:55:12.625" v="824" actId="13822"/>
          <ac:cxnSpMkLst>
            <pc:docMk/>
            <pc:sldMk cId="117609677" sldId="2147470826"/>
            <ac:cxnSpMk id="199" creationId="{932C2F1E-85AD-186E-FF98-81A71A74ED7D}"/>
          </ac:cxnSpMkLst>
        </pc:cxnChg>
        <pc:cxnChg chg="add mod">
          <ac:chgData name="Gang Liu" userId="c4dd85b7-3634-4bda-801b-46e8dbbd0b49" providerId="ADAL" clId="{8FC5F3BC-109C-474A-8400-991F68EB9C9E}" dt="2023-02-24T05:01:56.596" v="875" actId="1582"/>
          <ac:cxnSpMkLst>
            <pc:docMk/>
            <pc:sldMk cId="117609677" sldId="2147470826"/>
            <ac:cxnSpMk id="202" creationId="{F6CC38C6-D602-F2D6-7D36-A4E7026ABA7C}"/>
          </ac:cxnSpMkLst>
        </pc:cxnChg>
        <pc:cxnChg chg="add mod">
          <ac:chgData name="Gang Liu" userId="c4dd85b7-3634-4bda-801b-46e8dbbd0b49" providerId="ADAL" clId="{8FC5F3BC-109C-474A-8400-991F68EB9C9E}" dt="2023-02-24T05:02:59.660" v="887" actId="693"/>
          <ac:cxnSpMkLst>
            <pc:docMk/>
            <pc:sldMk cId="117609677" sldId="2147470826"/>
            <ac:cxnSpMk id="206" creationId="{AC76A3BB-9A94-539A-8969-3D333AFD14B6}"/>
          </ac:cxnSpMkLst>
        </pc:cxnChg>
        <pc:cxnChg chg="add mod">
          <ac:chgData name="Gang Liu" userId="c4dd85b7-3634-4bda-801b-46e8dbbd0b49" providerId="ADAL" clId="{8FC5F3BC-109C-474A-8400-991F68EB9C9E}" dt="2023-02-24T05:03:04.209" v="888" actId="108"/>
          <ac:cxnSpMkLst>
            <pc:docMk/>
            <pc:sldMk cId="117609677" sldId="2147470826"/>
            <ac:cxnSpMk id="209" creationId="{9F0D5A2C-AF80-30E9-55D1-FA02D00D2945}"/>
          </ac:cxnSpMkLst>
        </pc:cxnChg>
      </pc:sldChg>
      <pc:sldChg chg="modSp add mod">
        <pc:chgData name="Gang Liu" userId="c4dd85b7-3634-4bda-801b-46e8dbbd0b49" providerId="ADAL" clId="{8FC5F3BC-109C-474A-8400-991F68EB9C9E}" dt="2023-02-24T05:08:03.871" v="934" actId="20577"/>
        <pc:sldMkLst>
          <pc:docMk/>
          <pc:sldMk cId="2438694390" sldId="2147470827"/>
        </pc:sldMkLst>
        <pc:graphicFrameChg chg="mod modGraphic">
          <ac:chgData name="Gang Liu" userId="c4dd85b7-3634-4bda-801b-46e8dbbd0b49" providerId="ADAL" clId="{8FC5F3BC-109C-474A-8400-991F68EB9C9E}" dt="2023-02-24T05:08:03.871" v="934" actId="20577"/>
          <ac:graphicFrameMkLst>
            <pc:docMk/>
            <pc:sldMk cId="2438694390" sldId="2147470827"/>
            <ac:graphicFrameMk id="2" creationId="{BCFEBB2A-7D72-E411-39FD-7B6B3B733B6D}"/>
          </ac:graphicFrameMkLst>
        </pc:graphicFrameChg>
      </pc:sldChg>
      <pc:sldMasterChg chg="delSldLayout">
        <pc:chgData name="Gang Liu" userId="c4dd85b7-3634-4bda-801b-46e8dbbd0b49" providerId="ADAL" clId="{8FC5F3BC-109C-474A-8400-991F68EB9C9E}" dt="2023-02-24T04:06:14.406" v="42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8FC5F3BC-109C-474A-8400-991F68EB9C9E}" dt="2023-02-24T04:06:14.406" v="42" actId="2696"/>
          <pc:sldLayoutMkLst>
            <pc:docMk/>
            <pc:sldMasterMk cId="0" sldId="2147483648"/>
            <pc:sldLayoutMk cId="642869250" sldId="2147483672"/>
          </pc:sldLayoutMkLst>
        </pc:sldLayoutChg>
        <pc:sldLayoutChg chg="del">
          <pc:chgData name="Gang Liu" userId="c4dd85b7-3634-4bda-801b-46e8dbbd0b49" providerId="ADAL" clId="{8FC5F3BC-109C-474A-8400-991F68EB9C9E}" dt="2023-02-24T03:28:18.694" v="34" actId="2696"/>
          <pc:sldLayoutMkLst>
            <pc:docMk/>
            <pc:sldMasterMk cId="0" sldId="2147483648"/>
            <pc:sldLayoutMk cId="2706647933" sldId="2147483674"/>
          </pc:sldLayoutMkLst>
        </pc:sldLayoutChg>
      </pc:sldMasterChg>
    </pc:docChg>
  </pc:docChgLst>
  <pc:docChgLst>
    <pc:chgData name="Gang Liu" userId="c4dd85b7-3634-4bda-801b-46e8dbbd0b49" providerId="ADAL" clId="{ACCA5A34-0779-40AA-961C-79B10F81B364}"/>
    <pc:docChg chg="undo custSel addSld delSld modSld sldOrd">
      <pc:chgData name="Gang Liu" userId="c4dd85b7-3634-4bda-801b-46e8dbbd0b49" providerId="ADAL" clId="{ACCA5A34-0779-40AA-961C-79B10F81B364}" dt="2023-03-20T07:43:56.145" v="2394"/>
      <pc:docMkLst>
        <pc:docMk/>
      </pc:docMkLst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889671449" sldId="484"/>
        </pc:sldMkLst>
      </pc:sldChg>
      <pc:sldChg chg="addSp delSp modSp mod ord delAnim modAnim">
        <pc:chgData name="Gang Liu" userId="c4dd85b7-3634-4bda-801b-46e8dbbd0b49" providerId="ADAL" clId="{ACCA5A34-0779-40AA-961C-79B10F81B364}" dt="2023-03-20T06:46:09.426" v="1528" actId="164"/>
        <pc:sldMkLst>
          <pc:docMk/>
          <pc:sldMk cId="1840217378" sldId="485"/>
        </pc:sldMkLst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2" creationId="{55842B2C-2110-3ABC-803E-B38D91B3BEF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4" creationId="{4D68B537-B28C-D41B-0F24-D8C2965D2CC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5" creationId="{50082306-924E-D3AD-624A-2D3B2DF71A6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" creationId="{B3C9721D-05BC-DB80-1EA0-C117DF353D3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9" creationId="{874237BB-D5C0-A04F-7E4B-DA9A42A02BA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1" creationId="{61D86F7B-066D-FF72-016A-D3D19B30B8C9}"/>
          </ac:spMkLst>
        </pc:spChg>
        <pc:spChg chg="add mod or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2" creationId="{7B443825-C9CE-2972-F1DF-8DCDA80AE39D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8" creationId="{A867C2DB-4C43-4341-F0B6-8A1E236DED6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1" creationId="{6AB8D0DF-8091-7D86-0283-414FF82D4A86}"/>
          </ac:spMkLst>
        </pc:spChg>
        <pc:spChg chg="add del mod topLvl">
          <ac:chgData name="Gang Liu" userId="c4dd85b7-3634-4bda-801b-46e8dbbd0b49" providerId="ADAL" clId="{ACCA5A34-0779-40AA-961C-79B10F81B364}" dt="2023-03-20T06:12:03.720" v="584" actId="478"/>
          <ac:spMkLst>
            <pc:docMk/>
            <pc:sldMk cId="1840217378" sldId="485"/>
            <ac:spMk id="22" creationId="{41069AD7-AAA6-DAE4-D212-704441B7A75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3" creationId="{2FA81BDD-2B8B-703C-BFB2-F467BC1B590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5" creationId="{A0755821-F762-4E8F-860C-5CC61BABD1AE}"/>
          </ac:spMkLst>
        </pc:spChg>
        <pc:spChg chg="add del mod topLvl">
          <ac:chgData name="Gang Liu" userId="c4dd85b7-3634-4bda-801b-46e8dbbd0b49" providerId="ADAL" clId="{ACCA5A34-0779-40AA-961C-79B10F81B364}" dt="2023-03-20T06:12:00.780" v="581" actId="478"/>
          <ac:spMkLst>
            <pc:docMk/>
            <pc:sldMk cId="1840217378" sldId="485"/>
            <ac:spMk id="30" creationId="{3E0A955C-CF02-DCFF-CFF7-0B883CBBE21B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1" creationId="{96E26A23-9D29-EE5B-A5FE-87DD4C254CC9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2" creationId="{2742BD6A-80E7-B41E-5797-78BC7EC7552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35" creationId="{64BD3E61-C73B-53D8-7BFC-3EA77962BAB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7" creationId="{43F79AF6-E0B2-E710-4C26-4ED11F52254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8" creationId="{B532F110-0FCF-1B4F-9CA3-92524F57E67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1" creationId="{2CB812D3-57C9-21AB-434E-A1A96E681B19}"/>
          </ac:spMkLst>
        </pc:spChg>
        <pc:spChg chg="del mod">
          <ac:chgData name="Gang Liu" userId="c4dd85b7-3634-4bda-801b-46e8dbbd0b49" providerId="ADAL" clId="{ACCA5A34-0779-40AA-961C-79B10F81B364}" dt="2023-03-20T05:51:28.234" v="123" actId="478"/>
          <ac:spMkLst>
            <pc:docMk/>
            <pc:sldMk cId="1840217378" sldId="485"/>
            <ac:spMk id="48" creationId="{8514AE7A-4305-9054-39A2-466E2BC29FCF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9" creationId="{66054D7F-DA08-0DF4-1F50-345A69882A4E}"/>
          </ac:spMkLst>
        </pc:spChg>
        <pc:spChg chg="add del mod topLvl">
          <ac:chgData name="Gang Liu" userId="c4dd85b7-3634-4bda-801b-46e8dbbd0b49" providerId="ADAL" clId="{ACCA5A34-0779-40AA-961C-79B10F81B364}" dt="2023-03-20T06:08:27.525" v="510" actId="478"/>
          <ac:spMkLst>
            <pc:docMk/>
            <pc:sldMk cId="1840217378" sldId="485"/>
            <ac:spMk id="55" creationId="{1162E7B8-A9F0-9F5C-A635-99729C1773F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6" creationId="{D1631E4F-C321-6405-C667-992D9CC495F4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7" creationId="{AF8EA8C6-F200-BC4E-7BDF-324B4769F061}"/>
          </ac:spMkLst>
        </pc:spChg>
        <pc:spChg chg="add del mod topLvl">
          <ac:chgData name="Gang Liu" userId="c4dd85b7-3634-4bda-801b-46e8dbbd0b49" providerId="ADAL" clId="{ACCA5A34-0779-40AA-961C-79B10F81B364}" dt="2023-03-20T06:08:26.654" v="509" actId="478"/>
          <ac:spMkLst>
            <pc:docMk/>
            <pc:sldMk cId="1840217378" sldId="485"/>
            <ac:spMk id="59" creationId="{2FF094CB-330D-468A-4BEA-73A6EA4498CE}"/>
          </ac:spMkLst>
        </pc:spChg>
        <pc:spChg chg="add del mod">
          <ac:chgData name="Gang Liu" userId="c4dd85b7-3634-4bda-801b-46e8dbbd0b49" providerId="ADAL" clId="{ACCA5A34-0779-40AA-961C-79B10F81B364}" dt="2023-03-20T06:04:59.771" v="445" actId="478"/>
          <ac:spMkLst>
            <pc:docMk/>
            <pc:sldMk cId="1840217378" sldId="485"/>
            <ac:spMk id="60" creationId="{84DFEFF3-EF20-4CEC-B36B-F38CD36DF7DE}"/>
          </ac:spMkLst>
        </pc:spChg>
        <pc:spChg chg="add del mod">
          <ac:chgData name="Gang Liu" userId="c4dd85b7-3634-4bda-801b-46e8dbbd0b49" providerId="ADAL" clId="{ACCA5A34-0779-40AA-961C-79B10F81B364}" dt="2023-03-20T06:04:59.021" v="444" actId="478"/>
          <ac:spMkLst>
            <pc:docMk/>
            <pc:sldMk cId="1840217378" sldId="485"/>
            <ac:spMk id="61" creationId="{ECA4AE0B-1A1F-E34C-D435-0DB8316DFE39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62" creationId="{8904B5BF-E28E-1127-231D-1F47DAE8A65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3" creationId="{7CCAFC60-F020-488E-F798-E5A9A0687C21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68" creationId="{E2E3321F-0B89-454D-5D8E-8E43BE9CCC4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9" creationId="{70EA3FF6-309C-316C-3E14-08D81F84C08F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1" creationId="{FA22AB96-A571-27D1-C9E9-2070BD316251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3" creationId="{A4D4C6BD-05C3-EE19-6820-9DD21448ED1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4" creationId="{A0B4DE06-8377-60E7-1DE7-4C5764428129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5" creationId="{9C5E2970-86BA-81A1-EA6A-784E67E8EE35}"/>
          </ac:spMkLst>
        </pc:spChg>
        <pc:spChg chg="add del mod topLvl">
          <ac:chgData name="Gang Liu" userId="c4dd85b7-3634-4bda-801b-46e8dbbd0b49" providerId="ADAL" clId="{ACCA5A34-0779-40AA-961C-79B10F81B364}" dt="2023-03-20T06:07:42.003" v="487" actId="478"/>
          <ac:spMkLst>
            <pc:docMk/>
            <pc:sldMk cId="1840217378" sldId="485"/>
            <ac:spMk id="76" creationId="{AB0729CB-F1B0-EEFA-1662-1C46FE46409C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7" creationId="{911FABCA-AF3F-7B81-2CD2-17100CB1631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83" creationId="{071A3693-1088-F4A4-CBB9-0C8694468821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85" creationId="{059FCEF7-F930-A9A9-BC58-D0AAB7F803EC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1" creationId="{96715FDC-9C00-0122-4339-8A361AAC45C1}"/>
          </ac:spMkLst>
        </pc:spChg>
        <pc:spChg chg="del mod topLvl">
          <ac:chgData name="Gang Liu" userId="c4dd85b7-3634-4bda-801b-46e8dbbd0b49" providerId="ADAL" clId="{ACCA5A34-0779-40AA-961C-79B10F81B364}" dt="2023-03-20T06:12:03.025" v="583" actId="478"/>
          <ac:spMkLst>
            <pc:docMk/>
            <pc:sldMk cId="1840217378" sldId="485"/>
            <ac:spMk id="94" creationId="{BB8696A8-A91D-10B0-2BB8-1108B8FF0219}"/>
          </ac:spMkLst>
        </pc:spChg>
        <pc:spChg chg="del mod topLvl">
          <ac:chgData name="Gang Liu" userId="c4dd85b7-3634-4bda-801b-46e8dbbd0b49" providerId="ADAL" clId="{ACCA5A34-0779-40AA-961C-79B10F81B364}" dt="2023-03-20T06:12:02.065" v="582" actId="478"/>
          <ac:spMkLst>
            <pc:docMk/>
            <pc:sldMk cId="1840217378" sldId="485"/>
            <ac:spMk id="95" creationId="{E5335877-7EAC-725B-EECE-9AF6EFAC875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6" creationId="{C92B059D-900E-0390-DFBD-71E3090E5DA0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2" creationId="{310EE827-4B58-E0F8-E8FA-AC1414DECC9E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5" creationId="{D109BFDB-991E-0D5D-4AF5-49F8E2E5DAA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4" creationId="{EC7F045D-0EF2-8CF4-B7ED-216164BEA940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5" creationId="{038B24A1-0C0F-57E8-3588-68940DC9C1E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6" creationId="{A8185050-AB7C-47A5-696D-98538B97754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7" creationId="{57480F8B-7D8A-D66C-EAC5-9319766A8654}"/>
          </ac:spMkLst>
        </pc:spChg>
        <pc:spChg chg="mod">
          <ac:chgData name="Gang Liu" userId="c4dd85b7-3634-4bda-801b-46e8dbbd0b49" providerId="ADAL" clId="{ACCA5A34-0779-40AA-961C-79B10F81B364}" dt="2023-03-20T06:10:59.852" v="554"/>
          <ac:spMkLst>
            <pc:docMk/>
            <pc:sldMk cId="1840217378" sldId="485"/>
            <ac:spMk id="124" creationId="{37471F2B-D179-C3F8-C881-15D9C0C3AC43}"/>
          </ac:spMkLst>
        </pc:spChg>
        <pc:spChg chg="mod">
          <ac:chgData name="Gang Liu" userId="c4dd85b7-3634-4bda-801b-46e8dbbd0b49" providerId="ADAL" clId="{ACCA5A34-0779-40AA-961C-79B10F81B364}" dt="2023-03-20T06:11:38.919" v="574" actId="1076"/>
          <ac:spMkLst>
            <pc:docMk/>
            <pc:sldMk cId="1840217378" sldId="485"/>
            <ac:spMk id="125" creationId="{67631A34-BF1D-9994-D68F-1B346969E643}"/>
          </ac:spMkLst>
        </pc:spChg>
        <pc:spChg chg="add del mod">
          <ac:chgData name="Gang Liu" userId="c4dd85b7-3634-4bda-801b-46e8dbbd0b49" providerId="ADAL" clId="{ACCA5A34-0779-40AA-961C-79B10F81B364}" dt="2023-03-20T06:14:27.653" v="653" actId="478"/>
          <ac:spMkLst>
            <pc:docMk/>
            <pc:sldMk cId="1840217378" sldId="485"/>
            <ac:spMk id="126" creationId="{F504DC70-1368-2152-A0B1-CA6CE5A40EA0}"/>
          </ac:spMkLst>
        </pc:spChg>
        <pc:spChg chg="add del mod">
          <ac:chgData name="Gang Liu" userId="c4dd85b7-3634-4bda-801b-46e8dbbd0b49" providerId="ADAL" clId="{ACCA5A34-0779-40AA-961C-79B10F81B364}" dt="2023-03-20T06:14:27.120" v="652" actId="478"/>
          <ac:spMkLst>
            <pc:docMk/>
            <pc:sldMk cId="1840217378" sldId="485"/>
            <ac:spMk id="127" creationId="{AA318845-0140-3B9D-AC24-4914F40AED9A}"/>
          </ac:spMkLst>
        </pc:spChg>
        <pc:spChg chg="add del mod">
          <ac:chgData name="Gang Liu" userId="c4dd85b7-3634-4bda-801b-46e8dbbd0b49" providerId="ADAL" clId="{ACCA5A34-0779-40AA-961C-79B10F81B364}" dt="2023-03-20T06:14:26.316" v="651" actId="478"/>
          <ac:spMkLst>
            <pc:docMk/>
            <pc:sldMk cId="1840217378" sldId="485"/>
            <ac:spMk id="128" creationId="{153EB9C4-CBFB-F5E6-F6A6-3831E98E0AB5}"/>
          </ac:spMkLst>
        </pc:spChg>
        <pc:spChg chg="add del mod">
          <ac:chgData name="Gang Liu" userId="c4dd85b7-3634-4bda-801b-46e8dbbd0b49" providerId="ADAL" clId="{ACCA5A34-0779-40AA-961C-79B10F81B364}" dt="2023-03-20T06:14:18.415" v="648"/>
          <ac:spMkLst>
            <pc:docMk/>
            <pc:sldMk cId="1840217378" sldId="485"/>
            <ac:spMk id="129" creationId="{A1796461-B311-8027-141D-CEBB66312794}"/>
          </ac:spMkLst>
        </pc:spChg>
        <pc:spChg chg="add del mod">
          <ac:chgData name="Gang Liu" userId="c4dd85b7-3634-4bda-801b-46e8dbbd0b49" providerId="ADAL" clId="{ACCA5A34-0779-40AA-961C-79B10F81B364}" dt="2023-03-20T06:14:15.772" v="635"/>
          <ac:spMkLst>
            <pc:docMk/>
            <pc:sldMk cId="1840217378" sldId="485"/>
            <ac:spMk id="130" creationId="{69E562BD-803B-D75C-0D22-BDC7064A0682}"/>
          </ac:spMkLst>
        </pc:spChg>
        <pc:spChg chg="add del mod">
          <ac:chgData name="Gang Liu" userId="c4dd85b7-3634-4bda-801b-46e8dbbd0b49" providerId="ADAL" clId="{ACCA5A34-0779-40AA-961C-79B10F81B364}" dt="2023-03-20T06:14:44.697" v="655"/>
          <ac:spMkLst>
            <pc:docMk/>
            <pc:sldMk cId="1840217378" sldId="485"/>
            <ac:spMk id="131" creationId="{C9A07606-2650-0A4F-155D-E7D46A8B9D89}"/>
          </ac:spMkLst>
        </pc:spChg>
        <pc:spChg chg="add 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2" creationId="{8C25BEC5-6434-8467-001E-3FAEC135C333}"/>
          </ac:spMkLst>
        </pc:spChg>
        <pc:spChg chg="add mod topLvl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33" creationId="{A4BAEF10-51F7-3077-1AF1-6584603806B1}"/>
          </ac:spMkLst>
        </pc:spChg>
        <pc:spChg chg="add del mod">
          <ac:chgData name="Gang Liu" userId="c4dd85b7-3634-4bda-801b-46e8dbbd0b49" providerId="ADAL" clId="{ACCA5A34-0779-40AA-961C-79B10F81B364}" dt="2023-03-20T06:15:52.309" v="673"/>
          <ac:spMkLst>
            <pc:docMk/>
            <pc:sldMk cId="1840217378" sldId="485"/>
            <ac:spMk id="135" creationId="{B3C9356D-D016-DE36-BA5D-4D309072A0B4}"/>
          </ac:spMkLst>
        </pc:spChg>
        <pc:spChg chg="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7" creationId="{A48A5B83-B586-F031-7B5D-40FA572E8423}"/>
          </ac:spMkLst>
        </pc:spChg>
        <pc:spChg chg="mod ord topLvl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38" creationId="{759ECFD4-6BE9-A935-5F2E-DE2A155B55ED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0" creationId="{A2AC0FC0-0CCF-6F23-5589-27675CCB4261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1" creationId="{B3933241-CB35-33ED-E4AE-5C877DC5D064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4" creationId="{16FC7B32-FC37-7C6C-3D27-732FAE4697A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7" creationId="{C5AD17BE-603E-131C-4629-6788CFD8003E}"/>
          </ac:spMkLst>
        </pc:spChg>
        <pc:spChg chg="add mod or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8" creationId="{8C25D02A-8A9A-9CE4-9F7E-C970867A1EFA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0" creationId="{F48DDB7A-C9A8-5E8A-1731-B0B579ACA0B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3" creationId="{8F905343-D45A-8296-68B6-B3EF2352BEF6}"/>
          </ac:spMkLst>
        </pc:spChg>
        <pc:spChg chg="del">
          <ac:chgData name="Gang Liu" userId="c4dd85b7-3634-4bda-801b-46e8dbbd0b49" providerId="ADAL" clId="{ACCA5A34-0779-40AA-961C-79B10F81B364}" dt="2023-03-20T05:48:58.846" v="31" actId="478"/>
          <ac:spMkLst>
            <pc:docMk/>
            <pc:sldMk cId="1840217378" sldId="485"/>
            <ac:spMk id="155" creationId="{FEEAF8D6-67EC-7ECD-3571-78B00F34932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57" creationId="{E73F06B8-9317-1286-E305-FB761C0C124D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6:45:57.942" v="1525" actId="1076"/>
          <ac:spMkLst>
            <pc:docMk/>
            <pc:sldMk cId="1840217378" sldId="48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64" creationId="{B1055102-7A83-543A-61BB-1140C6DDA2CB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65" creationId="{1E3CBB9D-A6F4-481B-1927-8CACA90F2363}"/>
          </ac:spMkLst>
        </pc:spChg>
        <pc:spChg chg="add mod">
          <ac:chgData name="Gang Liu" userId="c4dd85b7-3634-4bda-801b-46e8dbbd0b49" providerId="ADAL" clId="{ACCA5A34-0779-40AA-961C-79B10F81B364}" dt="2023-03-20T06:34:00.790" v="1071" actId="20577"/>
          <ac:spMkLst>
            <pc:docMk/>
            <pc:sldMk cId="1840217378" sldId="485"/>
            <ac:spMk id="168" creationId="{D7E372AF-D0A6-1CDC-636B-8D536F6CD0C5}"/>
          </ac:spMkLst>
        </pc:spChg>
        <pc:spChg chg="add mod">
          <ac:chgData name="Gang Liu" userId="c4dd85b7-3634-4bda-801b-46e8dbbd0b49" providerId="ADAL" clId="{ACCA5A34-0779-40AA-961C-79B10F81B364}" dt="2023-03-20T06:33:56.988" v="1069" actId="1076"/>
          <ac:spMkLst>
            <pc:docMk/>
            <pc:sldMk cId="1840217378" sldId="485"/>
            <ac:spMk id="169" creationId="{49E9F707-4F85-6062-C35F-FC3663751890}"/>
          </ac:spMkLst>
        </pc:spChg>
        <pc:spChg chg="add del mod">
          <ac:chgData name="Gang Liu" userId="c4dd85b7-3634-4bda-801b-46e8dbbd0b49" providerId="ADAL" clId="{ACCA5A34-0779-40AA-961C-79B10F81B364}" dt="2023-03-20T06:43:41.278" v="1484" actId="478"/>
          <ac:spMkLst>
            <pc:docMk/>
            <pc:sldMk cId="1840217378" sldId="485"/>
            <ac:spMk id="170" creationId="{FDF2D816-D033-DFAD-3507-48155399BB47}"/>
          </ac:spMkLst>
        </pc:spChg>
        <pc:spChg chg="add del mod">
          <ac:chgData name="Gang Liu" userId="c4dd85b7-3634-4bda-801b-46e8dbbd0b49" providerId="ADAL" clId="{ACCA5A34-0779-40AA-961C-79B10F81B364}" dt="2023-03-20T06:43:18.439" v="1474"/>
          <ac:spMkLst>
            <pc:docMk/>
            <pc:sldMk cId="1840217378" sldId="485"/>
            <ac:spMk id="171" creationId="{6D071C46-4A8D-03BB-CBD0-87A8C375CCAA}"/>
          </ac:spMkLst>
        </pc:spChg>
        <pc:spChg chg="add mod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72" creationId="{0E06D665-8B0B-E16E-5563-1C5466D1A939}"/>
          </ac:spMkLst>
        </pc:spChg>
        <pc:spChg chg="add del mod">
          <ac:chgData name="Gang Liu" userId="c4dd85b7-3634-4bda-801b-46e8dbbd0b49" providerId="ADAL" clId="{ACCA5A34-0779-40AA-961C-79B10F81B364}" dt="2023-03-20T06:44:04.450" v="1491"/>
          <ac:spMkLst>
            <pc:docMk/>
            <pc:sldMk cId="1840217378" sldId="485"/>
            <ac:spMk id="174" creationId="{07859A43-494B-4CEC-28AD-9BE7716BF230}"/>
          </ac:spMkLst>
        </pc:spChg>
        <pc:spChg chg="add mod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75" creationId="{84C10315-2C31-5759-91FF-8179285B65BB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79" creationId="{75421124-F539-4FE1-E0C8-12AB24FF5F65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80" creationId="{8B5BE962-7887-0EDE-09D9-888EECDC8FA5}"/>
          </ac:spMkLst>
        </pc:spChg>
        <pc:grpChg chg="add del mod">
          <ac:chgData name="Gang Liu" userId="c4dd85b7-3634-4bda-801b-46e8dbbd0b49" providerId="ADAL" clId="{ACCA5A34-0779-40AA-961C-79B10F81B364}" dt="2023-03-20T06:06:21.240" v="461" actId="165"/>
          <ac:grpSpMkLst>
            <pc:docMk/>
            <pc:sldMk cId="1840217378" sldId="485"/>
            <ac:grpSpMk id="81" creationId="{6472B892-9ADF-4E55-E545-E243C3F95B4A}"/>
          </ac:grpSpMkLst>
        </pc:grpChg>
        <pc:grpChg chg="add del mod">
          <ac:chgData name="Gang Liu" userId="c4dd85b7-3634-4bda-801b-46e8dbbd0b49" providerId="ADAL" clId="{ACCA5A34-0779-40AA-961C-79B10F81B364}" dt="2023-03-20T06:06:56.387" v="466" actId="165"/>
          <ac:grpSpMkLst>
            <pc:docMk/>
            <pc:sldMk cId="1840217378" sldId="485"/>
            <ac:grpSpMk id="82" creationId="{EB073981-9567-C430-26A2-6A278DACF2DE}"/>
          </ac:grpSpMkLst>
        </pc:grpChg>
        <pc:grpChg chg="add del mod">
          <ac:chgData name="Gang Liu" userId="c4dd85b7-3634-4bda-801b-46e8dbbd0b49" providerId="ADAL" clId="{ACCA5A34-0779-40AA-961C-79B10F81B364}" dt="2023-03-20T06:12:00.780" v="581" actId="478"/>
          <ac:grpSpMkLst>
            <pc:docMk/>
            <pc:sldMk cId="1840217378" sldId="485"/>
            <ac:grpSpMk id="86" creationId="{039ABC8F-7EBB-8734-3757-ED4784BC4F56}"/>
          </ac:grpSpMkLst>
        </pc:grpChg>
        <pc:grpChg chg="add del mod">
          <ac:chgData name="Gang Liu" userId="c4dd85b7-3634-4bda-801b-46e8dbbd0b49" providerId="ADAL" clId="{ACCA5A34-0779-40AA-961C-79B10F81B364}" dt="2023-03-20T06:12:02.065" v="582" actId="478"/>
          <ac:grpSpMkLst>
            <pc:docMk/>
            <pc:sldMk cId="1840217378" sldId="485"/>
            <ac:grpSpMk id="87" creationId="{5C113EAE-80B1-4926-6C38-DACA0153E272}"/>
          </ac:grpSpMkLst>
        </pc:grpChg>
        <pc:grpChg chg="add del mod">
          <ac:chgData name="Gang Liu" userId="c4dd85b7-3634-4bda-801b-46e8dbbd0b49" providerId="ADAL" clId="{ACCA5A34-0779-40AA-961C-79B10F81B364}" dt="2023-03-20T06:11:58.475" v="579" actId="478"/>
          <ac:grpSpMkLst>
            <pc:docMk/>
            <pc:sldMk cId="1840217378" sldId="485"/>
            <ac:grpSpMk id="123" creationId="{2C5816CB-D4A0-CA5B-506C-288EB247B070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4" creationId="{EB2BBC74-B089-4821-D242-E7AE96D0646C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6" creationId="{5FE1FB84-5CB0-57E0-5A16-5122EFE4D96C}"/>
          </ac:grpSpMkLst>
        </pc:grpChg>
        <pc:grpChg chg="add del mod">
          <ac:chgData name="Gang Liu" userId="c4dd85b7-3634-4bda-801b-46e8dbbd0b49" providerId="ADAL" clId="{ACCA5A34-0779-40AA-961C-79B10F81B364}" dt="2023-03-20T06:17:46.822" v="688"/>
          <ac:grpSpMkLst>
            <pc:docMk/>
            <pc:sldMk cId="1840217378" sldId="485"/>
            <ac:grpSpMk id="139" creationId="{D2BD4E9C-C2B9-F825-6793-108E8851E1C2}"/>
          </ac:grpSpMkLst>
        </pc:grpChg>
        <pc:grpChg chg="add del mod">
          <ac:chgData name="Gang Liu" userId="c4dd85b7-3634-4bda-801b-46e8dbbd0b49" providerId="ADAL" clId="{ACCA5A34-0779-40AA-961C-79B10F81B364}" dt="2023-03-20T06:25:47.155" v="902" actId="165"/>
          <ac:grpSpMkLst>
            <pc:docMk/>
            <pc:sldMk cId="1840217378" sldId="485"/>
            <ac:grpSpMk id="159" creationId="{0822504C-036F-C680-6754-4DA22A487043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60" creationId="{3559DF92-5937-9C61-BBFB-6EB67B54708E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3" creationId="{70ABFE9F-8DD8-799B-F332-C6340465A67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6" creationId="{5B2A862D-6EDC-649E-5C6D-F12C2F50D23C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7" creationId="{4D635C94-739F-7819-E263-1E2914B3806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8" creationId="{7F5B20D5-F64E-3C83-DF15-8C11D04064F0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81" creationId="{51887F0B-8DB2-5DCD-B935-A35A5258CE46}"/>
          </ac:grpSpMkLst>
        </pc:grp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3" creationId="{38D00089-C081-F7E7-A5E0-A9E44F4CBEDC}"/>
          </ac:picMkLst>
        </pc:picChg>
        <pc:picChg chg="add del mod topLvl">
          <ac:chgData name="Gang Liu" userId="c4dd85b7-3634-4bda-801b-46e8dbbd0b49" providerId="ADAL" clId="{ACCA5A34-0779-40AA-961C-79B10F81B364}" dt="2023-03-20T06:30:17.469" v="996" actId="478"/>
          <ac:picMkLst>
            <pc:docMk/>
            <pc:sldMk cId="1840217378" sldId="485"/>
            <ac:picMk id="6" creationId="{14A90245-4130-3A75-2B50-9A468CFC869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" creationId="{9759948F-C390-1398-FECB-856F2198D59D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" creationId="{5AC4C31A-4784-5C88-8D7F-EA1C5FB067A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3" creationId="{6F9A6B59-5121-5D39-0904-FADDE073AB96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14" creationId="{6583391A-AF61-FBF3-E87D-43FA2261F75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" creationId="{E9DC82AD-1BA0-98B0-A66F-F4C389DADBAA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" creationId="{BB6FAEDB-27CD-41B4-3624-835181A4DAAC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7" creationId="{CBF384B0-7193-EA42-C6C1-1EE3F883AD7B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9" creationId="{A3269F48-7DC5-A7FB-8CF2-51799D61BD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4" creationId="{C6745150-DDD7-859E-4CBB-4D73EF5F38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6" creationId="{22962EE6-E2FB-6DDF-461B-CF7F50E17A1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7" creationId="{6CC6A318-D07F-A10B-AA89-F5D5BBECEDD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8" creationId="{4EAD34DC-B3D6-15BD-AA68-617A1190DA6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9" creationId="{943912BE-9AF1-D546-CC03-2DAD896B77B3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3" creationId="{5D3DC371-5D20-E606-A935-DE917318271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4" creationId="{A9611169-783D-823F-1A2F-34E62E09C13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6" creationId="{0E363813-1DF1-A470-BF1B-6AF1EE49513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9" creationId="{A74B145B-58F9-A284-7D96-CD3C9A8DD9F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0" creationId="{954C65EA-2B53-DF07-0F9C-956B80ED10F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2" creationId="{A3552773-BB39-8FCE-850F-A1381F6A02C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3" creationId="{997A2D26-B21F-CD02-D0E0-8E295F91129E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44" creationId="{8A817C53-D91B-5DEC-89FF-8A1BEC7B6B3D}"/>
          </ac:picMkLst>
        </pc:picChg>
        <pc:picChg chg="add del mod">
          <ac:chgData name="Gang Liu" userId="c4dd85b7-3634-4bda-801b-46e8dbbd0b49" providerId="ADAL" clId="{ACCA5A34-0779-40AA-961C-79B10F81B364}" dt="2023-03-20T06:04:53.806" v="440" actId="478"/>
          <ac:picMkLst>
            <pc:docMk/>
            <pc:sldMk cId="1840217378" sldId="485"/>
            <ac:picMk id="46" creationId="{2E61C2C8-AB38-3336-62A2-3A53BB0C4A86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0" creationId="{7412F309-85A3-EAA3-492C-802D746797D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1" creationId="{B389D01D-1B0E-3FF1-D9E7-4A3E833A927B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8" creationId="{9F3715E3-B7B9-EC57-1ADA-DE23026AA96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4" creationId="{08CDC988-138E-75CC-595A-69BE1933CE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5" creationId="{6D1E67C9-5AD8-39E9-C769-4571324185A5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66" creationId="{C57E8D9A-9974-E1CC-DFE3-7FC8AF983F0A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4" creationId="{EE8E9805-B128-BAFA-C79F-CC88EDF6CFE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88" creationId="{C6FCC926-1BB0-CE58-8F39-96E3EBE077F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2" creationId="{37D1E3EE-640F-24AA-D5E9-D6F96D18FBA5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3" creationId="{14E492D6-6B40-DEA2-C60E-E0B5232E20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7" creationId="{364F5044-FC17-00C8-0E27-24DBC273504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8" creationId="{731CA2BB-D351-A39E-A010-500466A8F18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9" creationId="{824072BF-DC37-FA9E-02FF-524C9A667DE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0" creationId="{BCB20DA9-3726-AD21-26C7-3A771DE0347D}"/>
          </ac:picMkLst>
        </pc:picChg>
        <pc:picChg chg="add del mod">
          <ac:chgData name="Gang Liu" userId="c4dd85b7-3634-4bda-801b-46e8dbbd0b49" providerId="ADAL" clId="{ACCA5A34-0779-40AA-961C-79B10F81B364}" dt="2023-03-20T06:10:18.283" v="543" actId="478"/>
          <ac:picMkLst>
            <pc:docMk/>
            <pc:sldMk cId="1840217378" sldId="485"/>
            <ac:picMk id="101" creationId="{19B86B53-406E-6835-1AC9-51BE396DA2E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ACCA5A34-0779-40AA-961C-79B10F81B364}" dt="2023-03-20T06:10:17.735" v="542" actId="478"/>
          <ac:picMkLst>
            <pc:docMk/>
            <pc:sldMk cId="1840217378" sldId="485"/>
            <ac:picMk id="110" creationId="{E9845395-4027-CB4E-1236-4048DC5E48B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1" creationId="{06F6A1ED-5A59-15CB-5394-5DB44327A492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2" creationId="{88B54056-13C7-94C8-D1CB-5D4CB784A6BC}"/>
          </ac:picMkLst>
        </pc:picChg>
        <pc:picChg chg="del">
          <ac:chgData name="Gang Liu" userId="c4dd85b7-3634-4bda-801b-46e8dbbd0b49" providerId="ADAL" clId="{ACCA5A34-0779-40AA-961C-79B10F81B364}" dt="2023-03-20T05:48:56.828" v="30" actId="478"/>
          <ac:picMkLst>
            <pc:docMk/>
            <pc:sldMk cId="1840217378" sldId="485"/>
            <ac:picMk id="118" creationId="{CB843789-3389-72E4-7B23-73437FAE0920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9" creationId="{DC8C41F3-A1A4-805C-E718-3839B6CA7B8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0" creationId="{78570029-FD35-7DEA-E91E-C70B0C53FEF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1" creationId="{8140B23A-5B19-68E7-3194-B48B05C9860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2" creationId="{3E099278-E2DD-1B26-2F71-35426E1CCE2A}"/>
          </ac:picMkLst>
        </pc:picChg>
        <pc:picChg chg="add del mod ord">
          <ac:chgData name="Gang Liu" userId="c4dd85b7-3634-4bda-801b-46e8dbbd0b49" providerId="ADAL" clId="{ACCA5A34-0779-40AA-961C-79B10F81B364}" dt="2023-03-20T06:18:49.946" v="703" actId="478"/>
          <ac:picMkLst>
            <pc:docMk/>
            <pc:sldMk cId="1840217378" sldId="485"/>
            <ac:picMk id="142" creationId="{2FCD202E-6E68-C2C8-D530-C12244277431}"/>
          </ac:picMkLst>
        </pc:picChg>
        <pc:picChg chg="add mod or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3" creationId="{243B2251-B227-83EA-D4B6-D816CD30AD78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5" creationId="{64437B36-333D-93EB-85AE-9C58E2697491}"/>
          </ac:picMkLst>
        </pc:picChg>
        <pc:picChg chg="add del mod topLvl">
          <ac:chgData name="Gang Liu" userId="c4dd85b7-3634-4bda-801b-46e8dbbd0b49" providerId="ADAL" clId="{ACCA5A34-0779-40AA-961C-79B10F81B364}" dt="2023-03-20T06:27:44.329" v="940" actId="478"/>
          <ac:picMkLst>
            <pc:docMk/>
            <pc:sldMk cId="1840217378" sldId="485"/>
            <ac:picMk id="146" creationId="{90823B63-861E-789B-5325-278230CAE637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1" creationId="{3F05F501-B045-C0F9-E933-BDDB8698AC2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2" creationId="{B7EB1C97-DB33-2219-DB9E-336C0B00051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6" creationId="{0A5CD914-A8B0-9AC4-1A42-15DA327DF79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1" creationId="{B97BD453-CAFA-CED8-2243-66B153CE958C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2" creationId="{63A17253-2062-D1FF-4E3A-19F93262EA92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6" creationId="{B9FBCFEF-52B9-6F33-5B01-783061ED7D0C}"/>
          </ac:picMkLst>
        </pc:picChg>
        <pc:cxnChg chg="add del mod">
          <ac:chgData name="Gang Liu" userId="c4dd85b7-3634-4bda-801b-46e8dbbd0b49" providerId="ADAL" clId="{ACCA5A34-0779-40AA-961C-79B10F81B364}" dt="2023-03-20T06:04:55.680" v="442" actId="478"/>
          <ac:cxnSpMkLst>
            <pc:docMk/>
            <pc:sldMk cId="1840217378" sldId="485"/>
            <ac:cxnSpMk id="20" creationId="{B580B315-0791-5D53-59E6-BD7F7AE2780E}"/>
          </ac:cxnSpMkLst>
        </pc:cxnChg>
        <pc:cxnChg chg="add del mod">
          <ac:chgData name="Gang Liu" userId="c4dd85b7-3634-4bda-801b-46e8dbbd0b49" providerId="ADAL" clId="{ACCA5A34-0779-40AA-961C-79B10F81B364}" dt="2023-03-20T06:04:56.404" v="443" actId="478"/>
          <ac:cxnSpMkLst>
            <pc:docMk/>
            <pc:sldMk cId="1840217378" sldId="485"/>
            <ac:cxnSpMk id="45" creationId="{A0C86E66-5159-02A2-CA3E-B94089479B29}"/>
          </ac:cxnSpMkLst>
        </pc:cxnChg>
        <pc:cxnChg chg="add del mod">
          <ac:chgData name="Gang Liu" userId="c4dd85b7-3634-4bda-801b-46e8dbbd0b49" providerId="ADAL" clId="{ACCA5A34-0779-40AA-961C-79B10F81B364}" dt="2023-03-20T06:04:55.004" v="441" actId="478"/>
          <ac:cxnSpMkLst>
            <pc:docMk/>
            <pc:sldMk cId="1840217378" sldId="485"/>
            <ac:cxnSpMk id="47" creationId="{ABDFF463-1D24-0824-6879-7BEBB74F598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2" creationId="{AAA57F6A-1849-5A8E-FDC5-0D310B0024C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3" creationId="{C02528C6-094A-0883-22D1-A23156775F49}"/>
          </ac:cxnSpMkLst>
        </pc:cxnChg>
        <pc:cxnChg chg="del mod">
          <ac:chgData name="Gang Liu" userId="c4dd85b7-3634-4bda-801b-46e8dbbd0b49" providerId="ADAL" clId="{ACCA5A34-0779-40AA-961C-79B10F81B364}" dt="2023-03-20T05:49:01.364" v="33" actId="478"/>
          <ac:cxnSpMkLst>
            <pc:docMk/>
            <pc:sldMk cId="1840217378" sldId="485"/>
            <ac:cxnSpMk id="54" creationId="{26699E70-0925-E852-4A35-A35A10419B4C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67" creationId="{C5B4880A-3296-7B29-DAF5-2CF7CBCB9657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0" creationId="{74994661-D99B-A7AE-2BBB-F3CF888BD8E4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2" creationId="{E3B41619-F01A-8099-C570-3A9D173CE6F0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89" creationId="{A3A62BBF-D60A-C6F6-FBDB-C0146E68A59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90" creationId="{0E3BCA9B-2328-29CA-5E01-1E8DC45510ED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3" creationId="{9F3C3B46-FF02-344C-9DB3-88E0805ECF29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6" creationId="{D465D704-2402-AD29-AB72-B13A03EE678E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7" creationId="{289F1E4B-7F66-8856-8172-87D420A5BEE8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8" creationId="{7E5409B5-A89E-3872-B2AF-D5C76927DC9F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9" creationId="{0BD46279-97EB-FD65-57EC-4E55F81592C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13" creationId="{5DE63615-023B-8B14-5EC7-F0374BBDEB34}"/>
          </ac:cxnSpMkLst>
        </pc:cxnChg>
        <pc:cxnChg chg="del mod">
          <ac:chgData name="Gang Liu" userId="c4dd85b7-3634-4bda-801b-46e8dbbd0b49" providerId="ADAL" clId="{ACCA5A34-0779-40AA-961C-79B10F81B364}" dt="2023-03-20T05:48:59.922" v="32" actId="478"/>
          <ac:cxnSpMkLst>
            <pc:docMk/>
            <pc:sldMk cId="1840217378" sldId="485"/>
            <ac:cxnSpMk id="149" creationId="{1FE191FE-74E6-53AD-2B32-159023E3FCFA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302082457" sldId="48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3466289943" sldId="487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401462220" sldId="488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546986888" sldId="2076137592"/>
        </pc:sldMkLst>
      </pc:sldChg>
      <pc:sldChg chg="modSp mod">
        <pc:chgData name="Gang Liu" userId="c4dd85b7-3634-4bda-801b-46e8dbbd0b49" providerId="ADAL" clId="{ACCA5A34-0779-40AA-961C-79B10F81B364}" dt="2023-03-20T07:41:28.679" v="2371"/>
        <pc:sldMkLst>
          <pc:docMk/>
          <pc:sldMk cId="713288064" sldId="2134805010"/>
        </pc:sldMkLst>
        <pc:spChg chg="mod">
          <ac:chgData name="Gang Liu" userId="c4dd85b7-3634-4bda-801b-46e8dbbd0b49" providerId="ADAL" clId="{ACCA5A34-0779-40AA-961C-79B10F81B364}" dt="2023-03-20T07:41:28.679" v="2371"/>
          <ac:spMkLst>
            <pc:docMk/>
            <pc:sldMk cId="713288064" sldId="2134805010"/>
            <ac:spMk id="5" creationId="{7826B4A3-52EB-5771-217F-C5C48325D56B}"/>
          </ac:spMkLst>
        </pc:spChg>
      </pc:sldChg>
      <pc:sldChg chg="addSp delSp modSp add mod modNotesTx">
        <pc:chgData name="Gang Liu" userId="c4dd85b7-3634-4bda-801b-46e8dbbd0b49" providerId="ADAL" clId="{ACCA5A34-0779-40AA-961C-79B10F81B364}" dt="2023-03-20T05:56:00.234" v="268" actId="20577"/>
        <pc:sldMkLst>
          <pc:docMk/>
          <pc:sldMk cId="4021741950" sldId="2134805012"/>
        </pc:sldMkLst>
        <pc:spChg chg="add mod">
          <ac:chgData name="Gang Liu" userId="c4dd85b7-3634-4bda-801b-46e8dbbd0b49" providerId="ADAL" clId="{ACCA5A34-0779-40AA-961C-79B10F81B364}" dt="2023-03-20T05:54:49.721" v="189" actId="20577"/>
          <ac:spMkLst>
            <pc:docMk/>
            <pc:sldMk cId="4021741950" sldId="2134805012"/>
            <ac:spMk id="4" creationId="{55B0686C-13F0-AD23-B6CE-534C173C91D2}"/>
          </ac:spMkLst>
        </pc:spChg>
        <pc:spChg chg="del">
          <ac:chgData name="Gang Liu" userId="c4dd85b7-3634-4bda-801b-46e8dbbd0b49" providerId="ADAL" clId="{ACCA5A34-0779-40AA-961C-79B10F81B364}" dt="2023-03-20T05:53:36.058" v="125" actId="478"/>
          <ac:spMkLst>
            <pc:docMk/>
            <pc:sldMk cId="4021741950" sldId="2134805012"/>
            <ac:spMk id="163" creationId="{06F9F550-3BED-BAC7-0F24-68021FF18459}"/>
          </ac:spMkLst>
        </pc:spChg>
        <pc:picChg chg="add mod">
          <ac:chgData name="Gang Liu" userId="c4dd85b7-3634-4bda-801b-46e8dbbd0b49" providerId="ADAL" clId="{ACCA5A34-0779-40AA-961C-79B10F81B364}" dt="2023-03-20T05:54:00.520" v="130" actId="1076"/>
          <ac:picMkLst>
            <pc:docMk/>
            <pc:sldMk cId="4021741950" sldId="2134805012"/>
            <ac:picMk id="3" creationId="{94BDC0EB-4608-4555-9EF8-CAA07A2D1C7D}"/>
          </ac:picMkLst>
        </pc:picChg>
      </pc:sldChg>
      <pc:sldChg chg="add del">
        <pc:chgData name="Gang Liu" userId="c4dd85b7-3634-4bda-801b-46e8dbbd0b49" providerId="ADAL" clId="{ACCA5A34-0779-40AA-961C-79B10F81B364}" dt="2023-03-20T05:53:38.164" v="127"/>
        <pc:sldMkLst>
          <pc:docMk/>
          <pc:sldMk cId="758027000" sldId="2134805013"/>
        </pc:sldMkLst>
      </pc:sldChg>
      <pc:sldChg chg="addSp delSp modSp add mod modAnim modNotesTx">
        <pc:chgData name="Gang Liu" userId="c4dd85b7-3634-4bda-801b-46e8dbbd0b49" providerId="ADAL" clId="{ACCA5A34-0779-40AA-961C-79B10F81B364}" dt="2023-03-20T06:00:09.271" v="395" actId="20577"/>
        <pc:sldMkLst>
          <pc:docMk/>
          <pc:sldMk cId="1159041449" sldId="2134805013"/>
        </pc:sldMkLst>
        <pc:picChg chg="del mod">
          <ac:chgData name="Gang Liu" userId="c4dd85b7-3634-4bda-801b-46e8dbbd0b49" providerId="ADAL" clId="{ACCA5A34-0779-40AA-961C-79B10F81B364}" dt="2023-03-20T05:56:06.444" v="271" actId="478"/>
          <ac:picMkLst>
            <pc:docMk/>
            <pc:sldMk cId="1159041449" sldId="2134805013"/>
            <ac:picMk id="3" creationId="{94BDC0EB-4608-4555-9EF8-CAA07A2D1C7D}"/>
          </ac:picMkLst>
        </pc:picChg>
        <pc:picChg chg="add mod">
          <ac:chgData name="Gang Liu" userId="c4dd85b7-3634-4bda-801b-46e8dbbd0b49" providerId="ADAL" clId="{ACCA5A34-0779-40AA-961C-79B10F81B364}" dt="2023-03-20T05:58:47.896" v="362" actId="1076"/>
          <ac:picMkLst>
            <pc:docMk/>
            <pc:sldMk cId="1159041449" sldId="2134805013"/>
            <ac:picMk id="5" creationId="{524462A9-CF29-A919-32A3-5623C03A535E}"/>
          </ac:picMkLst>
        </pc:picChg>
        <pc:picChg chg="add mod">
          <ac:chgData name="Gang Liu" userId="c4dd85b7-3634-4bda-801b-46e8dbbd0b49" providerId="ADAL" clId="{ACCA5A34-0779-40AA-961C-79B10F81B364}" dt="2023-03-20T05:58:51.093" v="364" actId="1076"/>
          <ac:picMkLst>
            <pc:docMk/>
            <pc:sldMk cId="1159041449" sldId="2134805013"/>
            <ac:picMk id="7" creationId="{52EA74FA-4325-AD8C-2ACA-8E5E205564CD}"/>
          </ac:picMkLst>
        </pc:picChg>
        <pc:picChg chg="add mod">
          <ac:chgData name="Gang Liu" userId="c4dd85b7-3634-4bda-801b-46e8dbbd0b49" providerId="ADAL" clId="{ACCA5A34-0779-40AA-961C-79B10F81B364}" dt="2023-03-20T05:59:43.290" v="370" actId="1076"/>
          <ac:picMkLst>
            <pc:docMk/>
            <pc:sldMk cId="1159041449" sldId="2134805013"/>
            <ac:picMk id="9" creationId="{7D9B67B9-0402-1BAD-47C2-23EDA59EA9E7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3:40.954" v="1906" actId="478"/>
        <pc:sldMkLst>
          <pc:docMk/>
          <pc:sldMk cId="1300838200" sldId="2134805014"/>
        </pc:sldMkLst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2" creationId="{55842B2C-2110-3ABC-803E-B38D91B3BEF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4" creationId="{4D68B537-B28C-D41B-0F24-D8C2965D2CC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5" creationId="{50082306-924E-D3AD-624A-2D3B2DF71A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" creationId="{B3C9721D-05BC-DB80-1EA0-C117DF353D3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9" creationId="{874237BB-D5C0-A04F-7E4B-DA9A42A02BA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1" creationId="{61D86F7B-066D-FF72-016A-D3D19B30B8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2" creationId="{7B443825-C9CE-2972-F1DF-8DCDA80AE39D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14" creationId="{5A34D052-0DF3-BC34-082E-5B9C7904D562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8" creationId="{A867C2DB-4C43-4341-F0B6-8A1E236DED65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0" creationId="{BDEB840F-E077-7709-75A7-1D741123CAB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2" creationId="{A23BC67C-2438-7172-3A4F-0512CD2DC012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4" creationId="{09364669-4DD8-A8F2-663C-11D3E571038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5" creationId="{5F61931D-F937-4B24-894E-6EDA5689C10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7" creationId="{AD4208F6-7FBF-F931-70CE-1AECA12BA88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9" creationId="{D00ED8AA-7ADE-F7DD-6E72-767058D04F2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0" creationId="{D8F9D8B1-6AFD-9DDA-0C05-058FB963807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1" creationId="{96E26A23-9D29-EE5B-A5FE-87DD4C254C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2" creationId="{2742BD6A-80E7-B41E-5797-78BC7EC7552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4" creationId="{BFC0E4E8-98AE-0201-77C7-38DE241F350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6" creationId="{B516121F-CDAE-E14B-D92A-B44A2957C90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7" creationId="{43F79AF6-E0B2-E710-4C26-4ED11F52254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8" creationId="{B532F110-0FCF-1B4F-9CA3-92524F57E67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40" creationId="{C8E379C8-11C1-09E4-D816-60CFCEFF8A2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0" creationId="{8CB1FBFD-64FD-ECE7-A87E-CF292111BF5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1" creationId="{D0A8637B-B147-1694-0230-FC04D4B7989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2" creationId="{7C907985-28F9-E80D-F5B4-0072D53285B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6" creationId="{6798B5A4-BD2A-C9D2-5852-0ACE3A96C13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7" creationId="{22284883-4252-9C6F-BC80-393600AD2C5F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8" creationId="{80AE0BD7-12D4-6ED5-DEB8-3F06360EA898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0" creationId="{C15A9030-F1DE-F54A-1A06-7EC50D4F37B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1" creationId="{72D6812F-6CED-6ABF-E39B-56F5DE7456E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62" creationId="{8904B5BF-E28E-1127-231D-1F47DAE8A65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5" creationId="{B6202894-6441-48AD-CA8A-3B3AF7D6338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8" creationId="{B8CA64DD-963A-A324-3535-2392735F9ED9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1" creationId="{D8FD8F2A-1D33-5944-8B76-8FC49CC18CA1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6" creationId="{5A0BE58E-7861-0500-2495-1B611199C6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7" creationId="{911FABCA-AF3F-7B81-2CD2-17100CB1631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8" creationId="{92456D7B-2185-0141-EEEB-1D1281A657D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9" creationId="{75832BB8-0004-E916-1CCF-F1CB41CBD40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0" creationId="{513F4CA0-A7BF-6767-B7D7-E883F5D0460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1" creationId="{B8C70F67-3836-0E62-8104-0ED35959330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2" creationId="{1D43A8CE-E221-65C9-B4B6-810671B4934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3" creationId="{F5953512-5617-D14A-272D-812B41821AFB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85" creationId="{059FCEF7-F930-A9A9-BC58-D0AAB7F803E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6" creationId="{E871EDFA-7816-4A63-C57E-AF4310E4D684}"/>
          </ac:spMkLst>
        </pc:spChg>
        <pc:spChg chg="add del">
          <ac:chgData name="Gang Liu" userId="c4dd85b7-3634-4bda-801b-46e8dbbd0b49" providerId="ADAL" clId="{ACCA5A34-0779-40AA-961C-79B10F81B364}" dt="2023-03-20T07:16:00.773" v="1854" actId="11529"/>
          <ac:spMkLst>
            <pc:docMk/>
            <pc:sldMk cId="1300838200" sldId="2134805014"/>
            <ac:spMk id="87" creationId="{87E04EB0-C766-5EEA-1D2B-77B52BE9491B}"/>
          </ac:spMkLst>
        </pc:spChg>
        <pc:spChg chg="add del">
          <ac:chgData name="Gang Liu" userId="c4dd85b7-3634-4bda-801b-46e8dbbd0b49" providerId="ADAL" clId="{ACCA5A34-0779-40AA-961C-79B10F81B364}" dt="2023-03-20T07:16:22.943" v="1856" actId="11529"/>
          <ac:spMkLst>
            <pc:docMk/>
            <pc:sldMk cId="1300838200" sldId="2134805014"/>
            <ac:spMk id="88" creationId="{F70A60E3-811B-8E73-AF3B-984A07E1F71A}"/>
          </ac:spMkLst>
        </pc:spChg>
        <pc:spChg chg="add del">
          <ac:chgData name="Gang Liu" userId="c4dd85b7-3634-4bda-801b-46e8dbbd0b49" providerId="ADAL" clId="{ACCA5A34-0779-40AA-961C-79B10F81B364}" dt="2023-03-20T07:16:28.603" v="1858" actId="11529"/>
          <ac:spMkLst>
            <pc:docMk/>
            <pc:sldMk cId="1300838200" sldId="2134805014"/>
            <ac:spMk id="89" creationId="{0B5B49B0-4873-7231-5BB3-42EDE5EC28DD}"/>
          </ac:spMkLst>
        </pc:spChg>
        <pc:spChg chg="add mod">
          <ac:chgData name="Gang Liu" userId="c4dd85b7-3634-4bda-801b-46e8dbbd0b49" providerId="ADAL" clId="{ACCA5A34-0779-40AA-961C-79B10F81B364}" dt="2023-03-20T07:17:53.483" v="1864" actId="693"/>
          <ac:spMkLst>
            <pc:docMk/>
            <pc:sldMk cId="1300838200" sldId="2134805014"/>
            <ac:spMk id="90" creationId="{6C74F71E-FBA9-D11A-1CB8-27A018B01D22}"/>
          </ac:spMkLst>
        </pc:spChg>
        <pc:spChg chg="add del mod">
          <ac:chgData name="Gang Liu" userId="c4dd85b7-3634-4bda-801b-46e8dbbd0b49" providerId="ADAL" clId="{ACCA5A34-0779-40AA-961C-79B10F81B364}" dt="2023-03-20T07:23:40.954" v="1906" actId="478"/>
          <ac:spMkLst>
            <pc:docMk/>
            <pc:sldMk cId="1300838200" sldId="2134805014"/>
            <ac:spMk id="93" creationId="{E8025BD8-2DD7-71C5-A438-F52B7D9B1CB6}"/>
          </ac:spMkLst>
        </pc:spChg>
        <pc:spChg chg="add mod">
          <ac:chgData name="Gang Liu" userId="c4dd85b7-3634-4bda-801b-46e8dbbd0b49" providerId="ADAL" clId="{ACCA5A34-0779-40AA-961C-79B10F81B364}" dt="2023-03-20T07:19:19.731" v="1881" actId="255"/>
          <ac:spMkLst>
            <pc:docMk/>
            <pc:sldMk cId="1300838200" sldId="2134805014"/>
            <ac:spMk id="94" creationId="{3072F1AE-1D1E-6DDF-3757-7BE3993AB868}"/>
          </ac:spMkLst>
        </pc:spChg>
        <pc:spChg chg="add del">
          <ac:chgData name="Gang Liu" userId="c4dd85b7-3634-4bda-801b-46e8dbbd0b49" providerId="ADAL" clId="{ACCA5A34-0779-40AA-961C-79B10F81B364}" dt="2023-03-20T07:23:05.907" v="1903" actId="11529"/>
          <ac:spMkLst>
            <pc:docMk/>
            <pc:sldMk cId="1300838200" sldId="2134805014"/>
            <ac:spMk id="95" creationId="{9EF2DF3A-4E20-647A-C508-CDC774F88331}"/>
          </ac:spMkLst>
        </pc:spChg>
        <pc:spChg chg="add mod">
          <ac:chgData name="Gang Liu" userId="c4dd85b7-3634-4bda-801b-46e8dbbd0b49" providerId="ADAL" clId="{ACCA5A34-0779-40AA-961C-79B10F81B364}" dt="2023-03-20T07:23:33.648" v="1905" actId="108"/>
          <ac:spMkLst>
            <pc:docMk/>
            <pc:sldMk cId="1300838200" sldId="2134805014"/>
            <ac:spMk id="96" creationId="{032A7B3A-9065-1758-D84F-1A61491B63F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2" creationId="{8C25BEC5-6434-8467-001E-3FAEC135C33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3" creationId="{A4BAEF10-51F7-3077-1AF1-6584603806B1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7" creationId="{A48A5B83-B586-F031-7B5D-40FA572E842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8" creationId="{759ECFD4-6BE9-A935-5F2E-DE2A155B55E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4" creationId="{16FC7B32-FC37-7C6C-3D27-732FAE4697A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7" creationId="{C5AD17BE-603E-131C-4629-6788CFD8003E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8" creationId="{8C25D02A-8A9A-9CE4-9F7E-C970867A1EF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0" creationId="{F48DDB7A-C9A8-5E8A-1731-B0B579ACA0B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3" creationId="{8F905343-D45A-8296-68B6-B3EF2352BEF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7:21:01.364" v="1892" actId="1076"/>
          <ac:spMkLst>
            <pc:docMk/>
            <pc:sldMk cId="1300838200" sldId="2134805014"/>
            <ac:spMk id="163" creationId="{06F9F550-3BED-BAC7-0F24-68021FF1845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65" creationId="{1E3CBB9D-A6F4-481B-1927-8CACA90F2363}"/>
          </ac:spMkLst>
        </pc:spChg>
        <pc:grpChg chg="add 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6" creationId="{87D06ED4-5B7E-8C2F-E9B1-6A64B9752B8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49" creationId="{26D05952-4F1E-9DA1-0CE4-77DDB7C5D75F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3" creationId="{40978308-0018-0B71-63F0-4F338E6AAA9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4" creationId="{ACF2C195-0A01-612F-7AFA-ECD91D37EAB3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5" creationId="{B2EEF557-0228-96B0-11E7-D9A09F5D2AA8}"/>
          </ac:grpSpMkLst>
        </pc:grp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3" creationId="{38D00089-C081-F7E7-A5E0-A9E44F4CBED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" creationId="{9759948F-C390-1398-FECB-856F2198D59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" creationId="{5AC4C31A-4784-5C88-8D7F-EA1C5FB067A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3" creationId="{6F9A6B59-5121-5D39-0904-FADDE073AB96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" creationId="{E9DC82AD-1BA0-98B0-A66F-F4C389DADBA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" creationId="{BB6FAEDB-27CD-41B4-3624-835181A4DAA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7" creationId="{CBF384B0-7193-EA42-C6C1-1EE3F883AD7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9" creationId="{A3269F48-7DC5-A7FB-8CF2-51799D61BD8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1" creationId="{583CFB65-B4A5-0AF3-442E-65BFC6DB3DD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3" creationId="{1E26D312-0945-3B3F-E3FE-5D24B196AB5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6" creationId="{CDC41B1D-33AD-5E69-8F3E-0F274923249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8" creationId="{A5901FC0-17B9-DB50-EF56-9AB37B9450C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3" creationId="{7FF029B7-8875-18C1-97D5-3DF87C04E95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5" creationId="{BD76AC31-638B-11CB-6FA6-71BA4DBC967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9" creationId="{D2C88A96-24F6-3FBB-926E-6AB5EA5174F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1" creationId="{701D71BA-C026-0720-E654-3893EDDB2C0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2" creationId="{D1CE0F1A-6ED8-E64E-9929-36684274CB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3" creationId="{82A7EC97-8103-9568-0DDE-D09F63FB1B2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4" creationId="{C3CB4D98-A7A8-7544-1605-A979211616B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5" creationId="{7C982178-C1B2-21EC-B7A4-33B5992C065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6" creationId="{F0537FCC-4A9A-3B84-B7B2-DA8E7ADCA0C4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7" creationId="{85C12C35-5986-75ED-2D2D-82799C5EABB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8" creationId="{DFC23D31-4A59-F2C8-10AD-D6627CDE986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3" creationId="{26EB94FD-3ECB-DCF2-4E66-F2778C4B1442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4" creationId="{1770D9D9-FF3A-4F52-5523-F48AD53261D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5" creationId="{25AE101F-E370-21D7-7F8A-BCFCE6D3835B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9" creationId="{1EC355B6-1CEC-5BBD-E8AE-EBD76C648BA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3" creationId="{EEF0FD45-AD76-5DCF-8723-088A7FF3F8D3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4" creationId="{C1DE3EBF-27DD-C046-2AA8-0686ED96655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66" creationId="{C57E8D9A-9974-E1CC-DFE3-7FC8AF983F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7" creationId="{092BD13C-3ACD-8A55-08A1-2BACCC5EB8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9" creationId="{12775B9A-39C4-22D8-ABB1-736B0D7D0401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0" creationId="{AE2E9474-8D95-05DD-776C-1F92854D693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2" creationId="{19CFE33E-46C9-7845-89BF-E18E9F38672F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4" creationId="{EE8E9805-B128-BAFA-C79F-CC88EDF6CFE4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0" creationId="{BCB20DA9-3726-AD21-26C7-3A771DE0347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1" creationId="{06F6A1ED-5A59-15CB-5394-5DB44327A4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2" creationId="{88B54056-13C7-94C8-D1CB-5D4CB784A6B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9" creationId="{DC8C41F3-A1A4-805C-E718-3839B6CA7B8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0" creationId="{78570029-FD35-7DEA-E91E-C70B0C53FEFE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1" creationId="{8140B23A-5B19-68E7-3194-B48B05C9860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2" creationId="{3E099278-E2DD-1B26-2F71-35426E1CCE2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3" creationId="{243B2251-B227-83EA-D4B6-D816CD30AD78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5" creationId="{64437B36-333D-93EB-85AE-9C58E269749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1" creationId="{3F05F501-B045-C0F9-E933-BDDB8698AC2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2" creationId="{B7EB1C97-DB33-2219-DB9E-336C0B00051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6" creationId="{0A5CD914-A8B0-9AC4-1A42-15DA327DF79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1" creationId="{B97BD453-CAFA-CED8-2243-66B153CE958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2" creationId="{63A17253-2062-D1FF-4E3A-19F93262EA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6" creationId="{B9FBCFEF-52B9-6F33-5B01-783061ED7D0C}"/>
          </ac:picMkLst>
        </pc:picChg>
        <pc:cxnChg chg="add del">
          <ac:chgData name="Gang Liu" userId="c4dd85b7-3634-4bda-801b-46e8dbbd0b49" providerId="ADAL" clId="{ACCA5A34-0779-40AA-961C-79B10F81B364}" dt="2023-03-20T07:20:51.580" v="1891" actId="478"/>
          <ac:cxnSpMkLst>
            <pc:docMk/>
            <pc:sldMk cId="1300838200" sldId="2134805014"/>
            <ac:cxnSpMk id="92" creationId="{6D5BD0DE-7388-F18E-1592-D5BEC09B5476}"/>
          </ac:cxnSpMkLst>
        </pc:cxnChg>
      </pc:sldChg>
      <pc:sldChg chg="addSp delSp modSp add mod modAnim">
        <pc:chgData name="Gang Liu" userId="c4dd85b7-3634-4bda-801b-46e8dbbd0b49" providerId="ADAL" clId="{ACCA5A34-0779-40AA-961C-79B10F81B364}" dt="2023-03-20T07:04:39.747" v="1772" actId="478"/>
        <pc:sldMkLst>
          <pc:docMk/>
          <pc:sldMk cId="1555299923" sldId="2134805015"/>
        </pc:sldMkLst>
        <pc:spChg chg="add mod">
          <ac:chgData name="Gang Liu" userId="c4dd85b7-3634-4bda-801b-46e8dbbd0b49" providerId="ADAL" clId="{ACCA5A34-0779-40AA-961C-79B10F81B364}" dt="2023-03-20T07:04:37.777" v="1771" actId="1076"/>
          <ac:spMkLst>
            <pc:docMk/>
            <pc:sldMk cId="1555299923" sldId="2134805015"/>
            <ac:spMk id="7" creationId="{C655A639-26BA-A7D5-9A9C-1D7144A62D65}"/>
          </ac:spMkLst>
        </pc:spChg>
        <pc:spChg chg="add del">
          <ac:chgData name="Gang Liu" userId="c4dd85b7-3634-4bda-801b-46e8dbbd0b49" providerId="ADAL" clId="{ACCA5A34-0779-40AA-961C-79B10F81B364}" dt="2023-03-20T07:04:39.747" v="1772" actId="478"/>
          <ac:spMkLst>
            <pc:docMk/>
            <pc:sldMk cId="1555299923" sldId="2134805015"/>
            <ac:spMk id="9" creationId="{7E15ADEB-C4B0-42E3-9CD1-B7444463FAD7}"/>
          </ac:spMkLst>
        </pc:spChg>
        <pc:spChg chg="del mod">
          <ac:chgData name="Gang Liu" userId="c4dd85b7-3634-4bda-801b-46e8dbbd0b49" providerId="ADAL" clId="{ACCA5A34-0779-40AA-961C-79B10F81B364}" dt="2023-03-20T06:49:26.119" v="1704" actId="478"/>
          <ac:spMkLst>
            <pc:docMk/>
            <pc:sldMk cId="1555299923" sldId="213480501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6:49:32.035" v="1707" actId="478"/>
          <ac:spMkLst>
            <pc:docMk/>
            <pc:sldMk cId="1555299923" sldId="2134805015"/>
            <ac:spMk id="168" creationId="{D7E372AF-D0A6-1CDC-636B-8D536F6CD0C5}"/>
          </ac:spMkLst>
        </pc:spChg>
        <pc:spChg chg="del">
          <ac:chgData name="Gang Liu" userId="c4dd85b7-3634-4bda-801b-46e8dbbd0b49" providerId="ADAL" clId="{ACCA5A34-0779-40AA-961C-79B10F81B364}" dt="2023-03-20T06:49:30.761" v="1706" actId="478"/>
          <ac:spMkLst>
            <pc:docMk/>
            <pc:sldMk cId="1555299923" sldId="2134805015"/>
            <ac:spMk id="169" creationId="{49E9F707-4F85-6062-C35F-FC3663751890}"/>
          </ac:spMkLst>
        </pc:spChg>
        <pc:grpChg chg="del">
          <ac:chgData name="Gang Liu" userId="c4dd85b7-3634-4bda-801b-46e8dbbd0b49" providerId="ADAL" clId="{ACCA5A34-0779-40AA-961C-79B10F81B364}" dt="2023-03-20T06:49:27.547" v="1705" actId="478"/>
          <ac:grpSpMkLst>
            <pc:docMk/>
            <pc:sldMk cId="1555299923" sldId="2134805015"/>
            <ac:grpSpMk id="6" creationId="{87D06ED4-5B7E-8C2F-E9B1-6A64B9752B8D}"/>
          </ac:grpSpMkLst>
        </pc:grp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5" creationId="{FCA5F908-7A79-8942-31C0-90D5E80024E6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0:03.512" v="2271"/>
        <pc:sldMkLst>
          <pc:docMk/>
          <pc:sldMk cId="1214341997" sldId="2134805016"/>
        </pc:sldMkLst>
        <pc:spChg chg="mod">
          <ac:chgData name="Gang Liu" userId="c4dd85b7-3634-4bda-801b-46e8dbbd0b49" providerId="ADAL" clId="{ACCA5A34-0779-40AA-961C-79B10F81B364}" dt="2023-03-20T07:30:03.512" v="2271"/>
          <ac:spMkLst>
            <pc:docMk/>
            <pc:sldMk cId="1214341997" sldId="2134805016"/>
            <ac:spMk id="7" creationId="{C655A639-26BA-A7D5-9A9C-1D7144A62D65}"/>
          </ac:spMkLst>
        </pc:spChg>
        <pc:picChg chg="del">
          <ac:chgData name="Gang Liu" userId="c4dd85b7-3634-4bda-801b-46e8dbbd0b49" providerId="ADAL" clId="{ACCA5A34-0779-40AA-961C-79B10F81B364}" dt="2023-03-20T07:05:37.168" v="1806" actId="478"/>
          <ac:picMkLst>
            <pc:docMk/>
            <pc:sldMk cId="1214341997" sldId="2134805016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6:14.029" v="1817" actId="1076"/>
          <ac:picMkLst>
            <pc:docMk/>
            <pc:sldMk cId="1214341997" sldId="2134805016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05:36.742" v="1805" actId="478"/>
          <ac:picMkLst>
            <pc:docMk/>
            <pc:sldMk cId="1214341997" sldId="2134805016"/>
            <ac:picMk id="5" creationId="{FCA5F908-7A79-8942-31C0-90D5E80024E6}"/>
          </ac:picMkLst>
        </pc:picChg>
        <pc:picChg chg="add mod">
          <ac:chgData name="Gang Liu" userId="c4dd85b7-3634-4bda-801b-46e8dbbd0b49" providerId="ADAL" clId="{ACCA5A34-0779-40AA-961C-79B10F81B364}" dt="2023-03-20T07:06:23.226" v="1820" actId="1076"/>
          <ac:picMkLst>
            <pc:docMk/>
            <pc:sldMk cId="1214341997" sldId="2134805016"/>
            <ac:picMk id="8" creationId="{28055873-A40F-0F58-61EA-5888CA9585C8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15:14.315" v="1852"/>
        <pc:sldMkLst>
          <pc:docMk/>
          <pc:sldMk cId="2721449748" sldId="2134805017"/>
        </pc:sldMkLst>
        <pc:spChg chg="mod">
          <ac:chgData name="Gang Liu" userId="c4dd85b7-3634-4bda-801b-46e8dbbd0b49" providerId="ADAL" clId="{ACCA5A34-0779-40AA-961C-79B10F81B364}" dt="2023-03-20T07:06:56.109" v="1841" actId="20577"/>
          <ac:spMkLst>
            <pc:docMk/>
            <pc:sldMk cId="2721449748" sldId="2134805017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14:35.656" v="1845" actId="1076"/>
          <ac:picMkLst>
            <pc:docMk/>
            <pc:sldMk cId="2721449748" sldId="2134805017"/>
            <ac:picMk id="3" creationId="{80301447-24DD-D15A-39A7-1EA11B1FA2EC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4" creationId="{DB332CE2-E4DD-040A-5794-0DB247EE1FDE}"/>
          </ac:picMkLst>
        </pc:picChg>
        <pc:picChg chg="add mod">
          <ac:chgData name="Gang Liu" userId="c4dd85b7-3634-4bda-801b-46e8dbbd0b49" providerId="ADAL" clId="{ACCA5A34-0779-40AA-961C-79B10F81B364}" dt="2023-03-20T07:15:10.840" v="1851" actId="1076"/>
          <ac:picMkLst>
            <pc:docMk/>
            <pc:sldMk cId="2721449748" sldId="2134805017"/>
            <ac:picMk id="6" creationId="{980B35B8-941D-9F43-6030-A3FA4C001824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8" creationId="{28055873-A40F-0F58-61EA-5888CA9585C8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9:17.102" v="2255" actId="20577"/>
        <pc:sldMkLst>
          <pc:docMk/>
          <pc:sldMk cId="3568042295" sldId="2134805018"/>
        </pc:sldMkLst>
        <pc:spChg chg="add mod">
          <ac:chgData name="Gang Liu" userId="c4dd85b7-3634-4bda-801b-46e8dbbd0b49" providerId="ADAL" clId="{ACCA5A34-0779-40AA-961C-79B10F81B364}" dt="2023-03-20T07:22:21.323" v="1900"/>
          <ac:spMkLst>
            <pc:docMk/>
            <pc:sldMk cId="3568042295" sldId="2134805018"/>
            <ac:spMk id="2" creationId="{C04B897C-19A7-6977-E2B0-D9C9313A3F3F}"/>
          </ac:spMkLst>
        </pc:spChg>
        <pc:spChg chg="add mod">
          <ac:chgData name="Gang Liu" userId="c4dd85b7-3634-4bda-801b-46e8dbbd0b49" providerId="ADAL" clId="{ACCA5A34-0779-40AA-961C-79B10F81B364}" dt="2023-03-20T07:26:42.443" v="2102" actId="1076"/>
          <ac:spMkLst>
            <pc:docMk/>
            <pc:sldMk cId="3568042295" sldId="2134805018"/>
            <ac:spMk id="3" creationId="{E7484038-A39C-07F0-CF59-72AC685988B4}"/>
          </ac:spMkLst>
        </pc:spChg>
        <pc:spChg chg="del">
          <ac:chgData name="Gang Liu" userId="c4dd85b7-3634-4bda-801b-46e8dbbd0b49" providerId="ADAL" clId="{ACCA5A34-0779-40AA-961C-79B10F81B364}" dt="2023-03-20T07:21:28.890" v="1895" actId="478"/>
          <ac:spMkLst>
            <pc:docMk/>
            <pc:sldMk cId="3568042295" sldId="2134805018"/>
            <ac:spMk id="90" creationId="{6C74F71E-FBA9-D11A-1CB8-27A018B01D22}"/>
          </ac:spMkLst>
        </pc:spChg>
        <pc:spChg chg="del">
          <ac:chgData name="Gang Liu" userId="c4dd85b7-3634-4bda-801b-46e8dbbd0b49" providerId="ADAL" clId="{ACCA5A34-0779-40AA-961C-79B10F81B364}" dt="2023-03-20T07:21:29.926" v="1896" actId="478"/>
          <ac:spMkLst>
            <pc:docMk/>
            <pc:sldMk cId="3568042295" sldId="2134805018"/>
            <ac:spMk id="93" creationId="{E8025BD8-2DD7-71C5-A438-F52B7D9B1CB6}"/>
          </ac:spMkLst>
        </pc:spChg>
        <pc:spChg chg="del">
          <ac:chgData name="Gang Liu" userId="c4dd85b7-3634-4bda-801b-46e8dbbd0b49" providerId="ADAL" clId="{ACCA5A34-0779-40AA-961C-79B10F81B364}" dt="2023-03-20T07:21:27.676" v="1894" actId="478"/>
          <ac:spMkLst>
            <pc:docMk/>
            <pc:sldMk cId="3568042295" sldId="2134805018"/>
            <ac:spMk id="94" creationId="{3072F1AE-1D1E-6DDF-3757-7BE3993AB868}"/>
          </ac:spMkLst>
        </pc:spChg>
        <pc:spChg chg="mod">
          <ac:chgData name="Gang Liu" userId="c4dd85b7-3634-4bda-801b-46e8dbbd0b49" providerId="ADAL" clId="{ACCA5A34-0779-40AA-961C-79B10F81B364}" dt="2023-03-20T07:29:17.102" v="2255" actId="20577"/>
          <ac:spMkLst>
            <pc:docMk/>
            <pc:sldMk cId="3568042295" sldId="2134805018"/>
            <ac:spMk id="163" creationId="{06F9F550-3BED-BAC7-0F24-68021FF18459}"/>
          </ac:spMkLst>
        </pc:spChg>
      </pc:sldChg>
      <pc:sldChg chg="addSp delSp modSp add mod delAnim modAnim">
        <pc:chgData name="Gang Liu" userId="c4dd85b7-3634-4bda-801b-46e8dbbd0b49" providerId="ADAL" clId="{ACCA5A34-0779-40AA-961C-79B10F81B364}" dt="2023-03-20T07:43:12.807" v="2387" actId="14100"/>
        <pc:sldMkLst>
          <pc:docMk/>
          <pc:sldMk cId="2118517765" sldId="2134805019"/>
        </pc:sldMkLst>
        <pc:spChg chg="mod">
          <ac:chgData name="Gang Liu" userId="c4dd85b7-3634-4bda-801b-46e8dbbd0b49" providerId="ADAL" clId="{ACCA5A34-0779-40AA-961C-79B10F81B364}" dt="2023-03-20T07:29:28.359" v="2263"/>
          <ac:spMkLst>
            <pc:docMk/>
            <pc:sldMk cId="2118517765" sldId="2134805019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43:12.807" v="2387" actId="14100"/>
          <ac:picMkLst>
            <pc:docMk/>
            <pc:sldMk cId="2118517765" sldId="2134805019"/>
            <ac:picMk id="2" creationId="{BAB08CAC-3377-32DA-79DA-29F1CB8B816C}"/>
          </ac:picMkLst>
        </pc:picChg>
        <pc:picChg chg="del">
          <ac:chgData name="Gang Liu" userId="c4dd85b7-3634-4bda-801b-46e8dbbd0b49" providerId="ADAL" clId="{ACCA5A34-0779-40AA-961C-79B10F81B364}" dt="2023-03-20T07:29:31.796" v="2265" actId="478"/>
          <ac:picMkLst>
            <pc:docMk/>
            <pc:sldMk cId="2118517765" sldId="2134805019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7:41.805" v="2351" actId="1076"/>
          <ac:picMkLst>
            <pc:docMk/>
            <pc:sldMk cId="2118517765" sldId="2134805019"/>
            <ac:picMk id="4" creationId="{1887C42B-72D2-4737-79AC-71DE074F6725}"/>
          </ac:picMkLst>
        </pc:picChg>
        <pc:picChg chg="del">
          <ac:chgData name="Gang Liu" userId="c4dd85b7-3634-4bda-801b-46e8dbbd0b49" providerId="ADAL" clId="{ACCA5A34-0779-40AA-961C-79B10F81B364}" dt="2023-03-20T07:29:29.866" v="2264" actId="478"/>
          <ac:picMkLst>
            <pc:docMk/>
            <pc:sldMk cId="2118517765" sldId="2134805019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7:55.254" v="2355" actId="1076"/>
          <ac:picMkLst>
            <pc:docMk/>
            <pc:sldMk cId="2118517765" sldId="2134805019"/>
            <ac:picMk id="8" creationId="{0EBE993B-16DD-DE92-ADF6-F0056051A3D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43:56.145" v="2394"/>
        <pc:sldMkLst>
          <pc:docMk/>
          <pc:sldMk cId="43703478" sldId="2134805020"/>
        </pc:sldMkLst>
        <pc:picChg chg="add mod">
          <ac:chgData name="Gang Liu" userId="c4dd85b7-3634-4bda-801b-46e8dbbd0b49" providerId="ADAL" clId="{ACCA5A34-0779-40AA-961C-79B10F81B364}" dt="2023-03-20T07:38:46.097" v="2359" actId="1076"/>
          <ac:picMkLst>
            <pc:docMk/>
            <pc:sldMk cId="43703478" sldId="2134805020"/>
            <ac:picMk id="3" creationId="{506B9022-BE9A-1FE0-0084-75F88E537063}"/>
          </ac:picMkLst>
        </pc:picChg>
        <pc:picChg chg="add del mod">
          <ac:chgData name="Gang Liu" userId="c4dd85b7-3634-4bda-801b-46e8dbbd0b49" providerId="ADAL" clId="{ACCA5A34-0779-40AA-961C-79B10F81B364}" dt="2023-03-20T07:43:04.725" v="2384" actId="21"/>
          <ac:picMkLst>
            <pc:docMk/>
            <pc:sldMk cId="43703478" sldId="2134805020"/>
            <ac:picMk id="4" creationId="{1A95AEBB-A05A-5BDA-4A97-8F3BC6886288}"/>
          </ac:picMkLst>
        </pc:picChg>
        <pc:picChg chg="add mod">
          <ac:chgData name="Gang Liu" userId="c4dd85b7-3634-4bda-801b-46e8dbbd0b49" providerId="ADAL" clId="{ACCA5A34-0779-40AA-961C-79B10F81B364}" dt="2023-03-20T07:39:27.009" v="2365" actId="1076"/>
          <ac:picMkLst>
            <pc:docMk/>
            <pc:sldMk cId="43703478" sldId="2134805020"/>
            <ac:picMk id="5" creationId="{CFA8A826-977D-C207-D5FB-88F7497F40A1}"/>
          </ac:picMkLst>
        </pc:picChg>
        <pc:picChg chg="add mod">
          <ac:chgData name="Gang Liu" userId="c4dd85b7-3634-4bda-801b-46e8dbbd0b49" providerId="ADAL" clId="{ACCA5A34-0779-40AA-961C-79B10F81B364}" dt="2023-03-20T07:43:50.878" v="2393" actId="1076"/>
          <ac:picMkLst>
            <pc:docMk/>
            <pc:sldMk cId="43703478" sldId="2134805020"/>
            <ac:picMk id="8" creationId="{29187A7A-C9D7-B908-E025-E6BA5AC4B4A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3:11.070" v="2334"/>
        <pc:sldMkLst>
          <pc:docMk/>
          <pc:sldMk cId="3309053773" sldId="2134805021"/>
        </pc:sldMkLst>
        <pc:picChg chg="del">
          <ac:chgData name="Gang Liu" userId="c4dd85b7-3634-4bda-801b-46e8dbbd0b49" providerId="ADAL" clId="{ACCA5A34-0779-40AA-961C-79B10F81B364}" dt="2023-03-20T07:31:57.192" v="2325" actId="478"/>
          <ac:picMkLst>
            <pc:docMk/>
            <pc:sldMk cId="3309053773" sldId="2134805021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2:34.307" v="2328" actId="1076"/>
          <ac:picMkLst>
            <pc:docMk/>
            <pc:sldMk cId="3309053773" sldId="2134805021"/>
            <ac:picMk id="4" creationId="{58C0A3BA-CC84-78AB-FF3E-DC3E36A0F120}"/>
          </ac:picMkLst>
        </pc:picChg>
        <pc:picChg chg="del">
          <ac:chgData name="Gang Liu" userId="c4dd85b7-3634-4bda-801b-46e8dbbd0b49" providerId="ADAL" clId="{ACCA5A34-0779-40AA-961C-79B10F81B364}" dt="2023-03-20T07:31:56.742" v="2324" actId="478"/>
          <ac:picMkLst>
            <pc:docMk/>
            <pc:sldMk cId="3309053773" sldId="2134805021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3:07.864" v="2333" actId="1076"/>
          <ac:picMkLst>
            <pc:docMk/>
            <pc:sldMk cId="3309053773" sldId="2134805021"/>
            <ac:picMk id="8" creationId="{1B46F295-7995-ADD3-BA83-DAE945494887}"/>
          </ac:picMkLst>
        </pc:picChg>
      </pc:sldChg>
      <pc:sldChg chg="addSp delSp modSp add mod delAnim">
        <pc:chgData name="Gang Liu" userId="c4dd85b7-3634-4bda-801b-46e8dbbd0b49" providerId="ADAL" clId="{ACCA5A34-0779-40AA-961C-79B10F81B364}" dt="2023-03-20T07:31:39.791" v="2323" actId="20577"/>
        <pc:sldMkLst>
          <pc:docMk/>
          <pc:sldMk cId="873280188" sldId="2134805022"/>
        </pc:sldMkLst>
        <pc:spChg chg="add mod">
          <ac:chgData name="Gang Liu" userId="c4dd85b7-3634-4bda-801b-46e8dbbd0b49" providerId="ADAL" clId="{ACCA5A34-0779-40AA-961C-79B10F81B364}" dt="2023-03-20T07:31:39.791" v="2323" actId="20577"/>
          <ac:spMkLst>
            <pc:docMk/>
            <pc:sldMk cId="873280188" sldId="2134805022"/>
            <ac:spMk id="5" creationId="{E2262419-1D84-D5D8-FEA2-B7B6BDC4CB8F}"/>
          </ac:spMkLst>
        </pc:spChg>
        <pc:spChg chg="mod">
          <ac:chgData name="Gang Liu" userId="c4dd85b7-3634-4bda-801b-46e8dbbd0b49" providerId="ADAL" clId="{ACCA5A34-0779-40AA-961C-79B10F81B364}" dt="2023-03-20T07:30:20.978" v="2277"/>
          <ac:spMkLst>
            <pc:docMk/>
            <pc:sldMk cId="873280188" sldId="2134805022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31:01.779" v="2283" actId="1076"/>
          <ac:picMkLst>
            <pc:docMk/>
            <pc:sldMk cId="873280188" sldId="2134805022"/>
            <ac:picMk id="3" creationId="{A1EDA063-8588-E717-CB33-32184DD1B62B}"/>
          </ac:picMkLst>
        </pc:picChg>
        <pc:picChg chg="del">
          <ac:chgData name="Gang Liu" userId="c4dd85b7-3634-4bda-801b-46e8dbbd0b49" providerId="ADAL" clId="{ACCA5A34-0779-40AA-961C-79B10F81B364}" dt="2023-03-20T07:30:22.899" v="2279" actId="478"/>
          <ac:picMkLst>
            <pc:docMk/>
            <pc:sldMk cId="873280188" sldId="2134805022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30:22.336" v="2278" actId="478"/>
          <ac:picMkLst>
            <pc:docMk/>
            <pc:sldMk cId="873280188" sldId="2134805022"/>
            <ac:picMk id="8" creationId="{28055873-A40F-0F58-61EA-5888CA9585C8}"/>
          </ac:picMkLst>
        </pc:picChg>
      </pc:sldChg>
      <pc:sldChg chg="add del">
        <pc:chgData name="Gang Liu" userId="c4dd85b7-3634-4bda-801b-46e8dbbd0b49" providerId="ADAL" clId="{ACCA5A34-0779-40AA-961C-79B10F81B364}" dt="2023-03-20T07:30:12.207" v="2272" actId="2696"/>
        <pc:sldMkLst>
          <pc:docMk/>
          <pc:sldMk cId="1526747429" sldId="2134805022"/>
        </pc:sldMkLst>
      </pc:sldChg>
      <pc:sldChg chg="del">
        <pc:chgData name="Gang Liu" userId="c4dd85b7-3634-4bda-801b-46e8dbbd0b49" providerId="ADAL" clId="{ACCA5A34-0779-40AA-961C-79B10F81B364}" dt="2023-03-20T05:48:48.112" v="27" actId="2696"/>
        <pc:sldMkLst>
          <pc:docMk/>
          <pc:sldMk cId="3935673457" sldId="2147470822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111243111" sldId="2147470825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117609677" sldId="214747082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438694390" sldId="2147470827"/>
        </pc:sldMkLst>
      </pc:sldChg>
      <pc:sldMasterChg chg="delSldLayout">
        <pc:chgData name="Gang Liu" userId="c4dd85b7-3634-4bda-801b-46e8dbbd0b49" providerId="ADAL" clId="{ACCA5A34-0779-40AA-961C-79B10F81B364}" dt="2023-03-20T05:49:33.234" v="38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ACCA5A34-0779-40AA-961C-79B10F81B364}" dt="2023-03-20T05:49:33.234" v="38" actId="2696"/>
          <pc:sldLayoutMkLst>
            <pc:docMk/>
            <pc:sldMasterMk cId="0" sldId="2147483648"/>
            <pc:sldLayoutMk cId="4207847552" sldId="2147483675"/>
          </pc:sldLayoutMkLst>
        </pc:sldLayoutChg>
      </pc:sldMasterChg>
    </pc:docChg>
  </pc:docChgLst>
  <pc:docChgLst>
    <pc:chgData name="Gang Liu" userId="c4dd85b7-3634-4bda-801b-46e8dbbd0b49" providerId="ADAL" clId="{E21A1779-82FB-400E-9705-9017C95C5930}"/>
    <pc:docChg chg="delSld">
      <pc:chgData name="Gang Liu" userId="c4dd85b7-3634-4bda-801b-46e8dbbd0b49" providerId="ADAL" clId="{E21A1779-82FB-400E-9705-9017C95C5930}" dt="2023-02-24T05:49:39.653" v="1" actId="2696"/>
      <pc:docMkLst>
        <pc:docMk/>
      </pc:docMkLst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59283006" sldId="26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952193061" sldId="397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78452353" sldId="355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96345754" sldId="207613685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571169296" sldId="207613685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881529199" sldId="207613686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955228661" sldId="207613758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3803288117" sldId="2076137970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07226755" sldId="207613830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672749860" sldId="21348050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17529379" sldId="213480502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65982824" sldId="21474695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63351178" sldId="214746951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652818072" sldId="214747078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902344832" sldId="21474708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10611301" sldId="214747082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131699069" sldId="214747082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2112195259" sldId="2147470823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541274427" sldId="2147470824"/>
        </pc:sldMkLst>
      </pc:sldChg>
      <pc:sldMasterChg chg="delSldLayout">
        <pc:chgData name="Gang Liu" userId="c4dd85b7-3634-4bda-801b-46e8dbbd0b49" providerId="ADAL" clId="{E21A1779-82FB-400E-9705-9017C95C5930}" dt="2023-02-24T05:49:27.388" v="0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2949526642" sldId="2147483671"/>
          </pc:sldLayoutMkLst>
        </pc:sldLayoutChg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3014546391" sldId="21474836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90204" pitchFamily="34" charset="0"/>
              </a:rPr>
              <a:t>1/7/2025</a:t>
            </a:fld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90204" pitchFamily="34" charset="0"/>
              </a:rPr>
              <a:t>‹#›</a:t>
            </a:fld>
            <a:endParaRPr lang="en-US" dirty="0">
              <a:latin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6BA5BCC9-2D58-BC45-8057-F0927490CD1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大家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好，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今天跟大家分享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Fortinet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AWS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上的安全连接与流量威胁检测方案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04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845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370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HA/SSL VPN</a:t>
            </a:r>
            <a:r>
              <a:rPr lang="zh-CN" altLang="en-US" dirty="0"/>
              <a:t>都没有问题。价格便宜</a:t>
            </a:r>
            <a:r>
              <a:rPr lang="en-US" altLang="zh-CN" dirty="0"/>
              <a:t>20%   c6g.xlarge</a:t>
            </a:r>
            <a:r>
              <a:rPr lang="zh-CN" altLang="en-US" dirty="0"/>
              <a:t>对比实例就是</a:t>
            </a:r>
            <a:r>
              <a:rPr lang="en-US" altLang="zh-CN" dirty="0"/>
              <a:t>c5.xlarge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15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除了支持</a:t>
            </a:r>
            <a:r>
              <a:rPr lang="en-US" altLang="zh-CN" dirty="0"/>
              <a:t>c6g</a:t>
            </a:r>
            <a:r>
              <a:rPr lang="zh-CN" altLang="en-US" dirty="0"/>
              <a:t>版本外，我们还可以部署在</a:t>
            </a:r>
            <a:r>
              <a:rPr lang="en-US" altLang="zh-CN" dirty="0"/>
              <a:t>T4g</a:t>
            </a:r>
            <a:r>
              <a:rPr lang="zh-CN" altLang="en-US" dirty="0"/>
              <a:t>实例上，如果</a:t>
            </a:r>
            <a:r>
              <a:rPr lang="en-US" altLang="zh-CN" dirty="0"/>
              <a:t>HA T4g.xlarge; </a:t>
            </a:r>
            <a:r>
              <a:rPr lang="zh-CN" altLang="en-US" dirty="0"/>
              <a:t>官方推荐还是</a:t>
            </a:r>
            <a:r>
              <a:rPr lang="en-US" altLang="zh-CN" dirty="0"/>
              <a:t>C6g</a:t>
            </a:r>
            <a:r>
              <a:rPr lang="zh-CN" altLang="en-US" dirty="0"/>
              <a:t>实例，默认也是。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032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除了支持</a:t>
            </a:r>
            <a:r>
              <a:rPr lang="en-US" altLang="zh-CN" dirty="0"/>
              <a:t>c6g</a:t>
            </a:r>
            <a:r>
              <a:rPr lang="zh-CN" altLang="en-US" dirty="0"/>
              <a:t>版本外，我们还可以部署在</a:t>
            </a:r>
            <a:r>
              <a:rPr lang="en-US" altLang="zh-CN" dirty="0"/>
              <a:t>T4g</a:t>
            </a:r>
            <a:r>
              <a:rPr lang="zh-CN" altLang="en-US" dirty="0"/>
              <a:t>实例上，如果</a:t>
            </a:r>
            <a:r>
              <a:rPr lang="en-US" altLang="zh-CN" dirty="0"/>
              <a:t>HA T4g.xlarge; </a:t>
            </a:r>
            <a:r>
              <a:rPr lang="zh-CN" altLang="en-US" dirty="0"/>
              <a:t>官方推荐还是</a:t>
            </a:r>
            <a:r>
              <a:rPr lang="en-US" altLang="zh-CN" dirty="0"/>
              <a:t>C6g</a:t>
            </a:r>
            <a:r>
              <a:rPr lang="zh-CN" altLang="en-US" dirty="0"/>
              <a:t>实例，默认也是。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875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除了支持</a:t>
            </a:r>
            <a:r>
              <a:rPr lang="en-US" altLang="zh-CN" dirty="0"/>
              <a:t>c6g</a:t>
            </a:r>
            <a:r>
              <a:rPr lang="zh-CN" altLang="en-US" dirty="0"/>
              <a:t>版本外，我们还可以部署在</a:t>
            </a:r>
            <a:r>
              <a:rPr lang="en-US" altLang="zh-CN" dirty="0"/>
              <a:t>T4g</a:t>
            </a:r>
            <a:r>
              <a:rPr lang="zh-CN" altLang="en-US" dirty="0"/>
              <a:t>实例上，如果</a:t>
            </a:r>
            <a:r>
              <a:rPr lang="en-US" altLang="zh-CN" dirty="0"/>
              <a:t>HA T4g.xlarge; </a:t>
            </a:r>
            <a:r>
              <a:rPr lang="zh-CN" altLang="en-US" dirty="0"/>
              <a:t>官方推荐还是</a:t>
            </a:r>
            <a:r>
              <a:rPr lang="en-US" altLang="zh-CN" dirty="0"/>
              <a:t>C6g</a:t>
            </a:r>
            <a:r>
              <a:rPr lang="zh-CN" altLang="en-US" dirty="0"/>
              <a:t>实例，默认也是。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50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除了支持</a:t>
            </a:r>
            <a:r>
              <a:rPr lang="en-US" altLang="zh-CN" dirty="0"/>
              <a:t>c6g</a:t>
            </a:r>
            <a:r>
              <a:rPr lang="zh-CN" altLang="en-US" dirty="0"/>
              <a:t>版本外，我们还可以部署在</a:t>
            </a:r>
            <a:r>
              <a:rPr lang="en-US" altLang="zh-CN" dirty="0"/>
              <a:t>T4g</a:t>
            </a:r>
            <a:r>
              <a:rPr lang="zh-CN" altLang="en-US" dirty="0"/>
              <a:t>实例上，如果</a:t>
            </a:r>
            <a:r>
              <a:rPr lang="en-US" altLang="zh-CN" dirty="0"/>
              <a:t>HA T4g.xlarge; </a:t>
            </a:r>
            <a:r>
              <a:rPr lang="zh-CN" altLang="en-US" dirty="0"/>
              <a:t>官方推荐还是</a:t>
            </a:r>
            <a:r>
              <a:rPr lang="en-US" altLang="zh-CN" dirty="0"/>
              <a:t>C6g</a:t>
            </a:r>
            <a:r>
              <a:rPr lang="zh-CN" altLang="en-US" dirty="0"/>
              <a:t>实例，默认也是。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913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除了支持</a:t>
            </a:r>
            <a:r>
              <a:rPr lang="en-US" altLang="zh-CN" dirty="0"/>
              <a:t>c6g</a:t>
            </a:r>
            <a:r>
              <a:rPr lang="zh-CN" altLang="en-US" dirty="0"/>
              <a:t>版本外，我们还可以部署在</a:t>
            </a:r>
            <a:r>
              <a:rPr lang="en-US" altLang="zh-CN" dirty="0"/>
              <a:t>T4g</a:t>
            </a:r>
            <a:r>
              <a:rPr lang="zh-CN" altLang="en-US" dirty="0"/>
              <a:t>实例上，如果</a:t>
            </a:r>
            <a:r>
              <a:rPr lang="en-US" altLang="zh-CN" dirty="0"/>
              <a:t>HA T4g.xlarge; </a:t>
            </a:r>
            <a:r>
              <a:rPr lang="zh-CN" altLang="en-US" dirty="0"/>
              <a:t>官方推荐还是</a:t>
            </a:r>
            <a:r>
              <a:rPr lang="en-US" altLang="zh-CN" dirty="0"/>
              <a:t>C6g</a:t>
            </a:r>
            <a:r>
              <a:rPr lang="zh-CN" altLang="en-US" dirty="0"/>
              <a:t>实例，默认也是。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563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09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241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46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998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570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203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083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211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30605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5" y="2647190"/>
            <a:ext cx="1010715" cy="2332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4"/>
          <a:srcRect b="68122"/>
          <a:stretch>
            <a:fillRect/>
          </a:stretch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5645" y="215707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7" name="Rectangle 26"/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9" name="Rectangle 28"/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2" name="Rectangle 31"/>
          <p:cNvSpPr/>
          <p:nvPr userDrawn="1"/>
        </p:nvSpPr>
        <p:spPr>
          <a:xfrm>
            <a:off x="7385270" y="0"/>
            <a:ext cx="518957" cy="123795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3" name="Rectangle 32"/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3297" y="3128211"/>
            <a:ext cx="3625406" cy="414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399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91375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10">
          <p15:clr>
            <a:srgbClr val="FBAE40"/>
          </p15:clr>
        </p15:guide>
        <p15:guide id="3" pos="7219">
          <p15:clr>
            <a:srgbClr val="FBAE40"/>
          </p15:clr>
        </p15:guide>
        <p15:guide id="4" orient="horz" pos="6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32892E-F211-1F4E-8D65-A657F68C8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550" y="6250334"/>
            <a:ext cx="446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D40801-EB97-6641-ABEB-4E714443D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6677" y="6250334"/>
            <a:ext cx="28443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C588C1-1042-BC47-B84D-2032ED7FAC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207C19A-10F2-DC4C-A114-BD06DDA4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280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90204" pitchFamily="34" charset="0"/>
              </a:rPr>
              <a:t>© Fortinet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4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ydata.com/post/160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png"/><Relationship Id="rId1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sv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19" Type="http://schemas.openxmlformats.org/officeDocument/2006/relationships/image" Target="../media/image21.pn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png"/><Relationship Id="rId1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sv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19" Type="http://schemas.openxmlformats.org/officeDocument/2006/relationships/image" Target="../media/image21.pn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png"/><Relationship Id="rId1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.sv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sv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19" Type="http://schemas.openxmlformats.org/officeDocument/2006/relationships/image" Target="../media/image21.pn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826B4A3-52EB-5771-217F-C5C48325D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2103" y="2389951"/>
            <a:ext cx="8337506" cy="1534889"/>
          </a:xfrm>
        </p:spPr>
        <p:txBody>
          <a:bodyPr/>
          <a:lstStyle/>
          <a:p>
            <a:r>
              <a:rPr lang="en-US" altLang="zh-CN" dirty="0"/>
              <a:t>FortiGate Integrate with GWLB Experience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2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55A639-26BA-A7D5-9A9C-1D7144A62D65}"/>
              </a:ext>
            </a:extLst>
          </p:cNvPr>
          <p:cNvSpPr txBox="1"/>
          <p:nvPr/>
        </p:nvSpPr>
        <p:spPr>
          <a:xfrm>
            <a:off x="36212" y="111858"/>
            <a:ext cx="263245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2400" dirty="0">
                <a:solidFill>
                  <a:srgbClr val="000000"/>
                </a:solidFill>
                <a:cs typeface="Arial" panose="020B0604020202090204" pitchFamily="34" charset="0"/>
              </a:rPr>
              <a:t>Server route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0A3BA-CC84-78AB-FF3E-DC3E36A0F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7" y="1071514"/>
            <a:ext cx="11561168" cy="4714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46F295-7995-ADD3-BA83-DAE945494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07" y="1071514"/>
            <a:ext cx="11870555" cy="484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5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36D862-7D4B-D103-D705-422409CE7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94733-48B5-1430-A1EE-2DED32BE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FGT</a:t>
            </a:r>
            <a:r>
              <a:rPr lang="zh-CN" altLang="en-US" dirty="0"/>
              <a:t>配置</a:t>
            </a:r>
            <a:r>
              <a:rPr lang="en-US" altLang="zh-CN" dirty="0"/>
              <a:t>auto-scale</a:t>
            </a:r>
            <a:endParaRPr lang="en-US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902032E4-5E8F-4D01-3F6C-6BC20EC6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45" y="1283066"/>
            <a:ext cx="4372707" cy="1933056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7D0CDC95-1487-5213-FA41-E858FBABD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940" y="1283066"/>
            <a:ext cx="3919438" cy="1933056"/>
          </a:xfrm>
          <a:prstGeom prst="rect">
            <a:avLst/>
          </a:prstGeom>
        </p:spPr>
      </p:pic>
      <p:pic>
        <p:nvPicPr>
          <p:cNvPr id="9" name="Picture 8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3245F78D-4688-D03E-F40A-EFD8D3CBB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44" y="3627315"/>
            <a:ext cx="4372707" cy="2134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0AB6C4-4670-22FE-91D0-CA7483A4BA65}"/>
              </a:ext>
            </a:extLst>
          </p:cNvPr>
          <p:cNvSpPr txBox="1"/>
          <p:nvPr/>
        </p:nvSpPr>
        <p:spPr>
          <a:xfrm>
            <a:off x="5706940" y="3815862"/>
            <a:ext cx="594286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通过配置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auto-scale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实现配置自动同步，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FQDN</a:t>
            </a:r>
            <a:r>
              <a:rPr lang="zh-CN" altLang="en-US" sz="1400">
                <a:solidFill>
                  <a:srgbClr val="000000"/>
                </a:solidFill>
                <a:cs typeface="Arial" panose="020B0604020202090204" pitchFamily="34" charset="0"/>
              </a:rPr>
              <a:t>解析记录也会同步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728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55A639-26BA-A7D5-9A9C-1D7144A62D65}"/>
              </a:ext>
            </a:extLst>
          </p:cNvPr>
          <p:cNvSpPr txBox="1"/>
          <p:nvPr/>
        </p:nvSpPr>
        <p:spPr>
          <a:xfrm>
            <a:off x="36212" y="111858"/>
            <a:ext cx="178593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2400" dirty="0">
                <a:solidFill>
                  <a:srgbClr val="000000"/>
                </a:solidFill>
                <a:cs typeface="Arial" panose="020B0604020202090204" pitchFamily="34" charset="0"/>
              </a:rPr>
              <a:t>Verify traffic</a:t>
            </a:r>
            <a:endParaRPr lang="en-US" sz="2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B9022-BE9A-1FE0-0084-75F88E537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32" y="769425"/>
            <a:ext cx="11368135" cy="5319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A8A826-977D-C207-D5FB-88F7497F4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39" y="625633"/>
            <a:ext cx="11879320" cy="5462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187A7A-C9D7-B908-E025-E6BA5AC4B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39" y="536590"/>
            <a:ext cx="12035661" cy="598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A5D375-260B-9C0A-0FC6-3C05738B3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2" y="1117822"/>
            <a:ext cx="11401117" cy="44374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B0686C-13F0-AD23-B6CE-534C173C91D2}"/>
              </a:ext>
            </a:extLst>
          </p:cNvPr>
          <p:cNvSpPr txBox="1"/>
          <p:nvPr/>
        </p:nvSpPr>
        <p:spPr>
          <a:xfrm>
            <a:off x="386092" y="271604"/>
            <a:ext cx="3339376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2800" dirty="0">
                <a:solidFill>
                  <a:srgbClr val="000000"/>
                </a:solidFill>
                <a:cs typeface="Arial" panose="020B0604020202090204" pitchFamily="34" charset="0"/>
              </a:rPr>
              <a:t>Graviton</a:t>
            </a:r>
            <a:r>
              <a:rPr lang="zh-CN" altLang="en-US" sz="2800" dirty="0">
                <a:solidFill>
                  <a:srgbClr val="000000"/>
                </a:solidFill>
                <a:cs typeface="Arial" panose="020B0604020202090204" pitchFamily="34" charset="0"/>
              </a:rPr>
              <a:t>版</a:t>
            </a:r>
            <a:r>
              <a:rPr lang="en-US" altLang="zh-CN" sz="28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2800" dirty="0">
                <a:solidFill>
                  <a:srgbClr val="000000"/>
                </a:solidFill>
                <a:cs typeface="Arial" panose="020B0604020202090204" pitchFamily="34" charset="0"/>
              </a:rPr>
              <a:t>部署</a:t>
            </a:r>
            <a:endParaRPr lang="en-US" sz="28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A74FA-4325-AD8C-2ACA-8E5E20556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35" y="1117822"/>
            <a:ext cx="11570329" cy="5172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9B67B9-0402-1BAD-47C2-23EDA59EA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85" y="1141095"/>
            <a:ext cx="11570329" cy="51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BDC0EB-4608-4555-9EF8-CAA07A2D1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2" y="869971"/>
            <a:ext cx="11558257" cy="5286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B0686C-13F0-AD23-B6CE-534C173C91D2}"/>
              </a:ext>
            </a:extLst>
          </p:cNvPr>
          <p:cNvSpPr txBox="1"/>
          <p:nvPr/>
        </p:nvSpPr>
        <p:spPr>
          <a:xfrm>
            <a:off x="386092" y="271604"/>
            <a:ext cx="3339376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2800" dirty="0">
                <a:solidFill>
                  <a:srgbClr val="000000"/>
                </a:solidFill>
                <a:cs typeface="Arial" panose="020B0604020202090204" pitchFamily="34" charset="0"/>
              </a:rPr>
              <a:t>Graviton</a:t>
            </a:r>
            <a:r>
              <a:rPr lang="zh-CN" altLang="en-US" sz="2800" dirty="0">
                <a:solidFill>
                  <a:srgbClr val="000000"/>
                </a:solidFill>
                <a:cs typeface="Arial" panose="020B0604020202090204" pitchFamily="34" charset="0"/>
              </a:rPr>
              <a:t>版</a:t>
            </a:r>
            <a:r>
              <a:rPr lang="en-US" altLang="zh-CN" sz="28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2800" dirty="0">
                <a:solidFill>
                  <a:srgbClr val="000000"/>
                </a:solidFill>
                <a:cs typeface="Arial" panose="020B0604020202090204" pitchFamily="34" charset="0"/>
              </a:rPr>
              <a:t>部署</a:t>
            </a:r>
            <a:endParaRPr lang="en-US" sz="28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74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0686C-13F0-AD23-B6CE-534C173C91D2}"/>
              </a:ext>
            </a:extLst>
          </p:cNvPr>
          <p:cNvSpPr txBox="1"/>
          <p:nvPr/>
        </p:nvSpPr>
        <p:spPr>
          <a:xfrm>
            <a:off x="386092" y="271604"/>
            <a:ext cx="396294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2800" dirty="0">
                <a:solidFill>
                  <a:srgbClr val="000000"/>
                </a:solidFill>
                <a:cs typeface="Arial" panose="020B0604020202090204" pitchFamily="34" charset="0"/>
              </a:rPr>
              <a:t>L2tp over </a:t>
            </a:r>
            <a:r>
              <a:rPr lang="en-US" sz="2800" dirty="0" err="1">
                <a:solidFill>
                  <a:srgbClr val="000000"/>
                </a:solidFill>
                <a:cs typeface="Arial" panose="020B0604020202090204" pitchFamily="34" charset="0"/>
              </a:rPr>
              <a:t>ipsec</a:t>
            </a:r>
            <a:r>
              <a:rPr lang="en-US" sz="28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cs typeface="Arial" panose="020B0604020202090204" pitchFamily="34" charset="0"/>
              </a:rPr>
              <a:t>vpn</a:t>
            </a:r>
            <a:r>
              <a:rPr lang="en-US" sz="2800" dirty="0">
                <a:solidFill>
                  <a:srgbClr val="000000"/>
                </a:solidFill>
                <a:cs typeface="Arial" panose="020B0604020202090204" pitchFamily="34" charset="0"/>
              </a:rPr>
              <a:t> tips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905BF-AE5E-281E-4FF3-5791BBA41D7A}"/>
              </a:ext>
            </a:extLst>
          </p:cNvPr>
          <p:cNvSpPr txBox="1"/>
          <p:nvPr/>
        </p:nvSpPr>
        <p:spPr>
          <a:xfrm>
            <a:off x="0" y="1057425"/>
            <a:ext cx="652351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客户端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Windows 10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需要注意设置认证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PAP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，由于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L2tp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限制，设置成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PAP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CHAP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C2F54E-944A-6AD6-0F81-1894214BA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4" y="1436561"/>
            <a:ext cx="6115523" cy="4615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0904A5-8242-9539-4050-097F20B55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757" y="1436561"/>
            <a:ext cx="7774937" cy="485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67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B0686C-13F0-AD23-B6CE-534C173C91D2}"/>
              </a:ext>
            </a:extLst>
          </p:cNvPr>
          <p:cNvSpPr txBox="1"/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atin typeface="+mj-lt"/>
                <a:ea typeface="+mj-ea"/>
                <a:cs typeface="+mj-cs"/>
              </a:rPr>
              <a:t>L2tp over ipsec vpn tips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0A10A1-8C20-202E-6D08-22B5D9407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0106" y="586822"/>
            <a:ext cx="6106742" cy="1645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17145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300" dirty="0"/>
              <a:t>修改注册表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HKEY_LOCAL_MACHINE\SYSTEM\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CurrentControlSet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\Services\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RasMan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zh-CN" altLang="en-US" sz="1300" b="0" i="0" u="none" strike="noStrike" cap="none" normalizeH="0" baseline="0" dirty="0">
                <a:ln>
                  <a:noFill/>
                </a:ln>
                <a:effectLst/>
              </a:rPr>
              <a:t>， 设置</a:t>
            </a:r>
            <a:r>
              <a:rPr kumimoji="0" lang="en-US" altLang="zh-CN" sz="1300" b="0" i="0" u="none" strike="noStrike" cap="none" normalizeH="0" baseline="0" dirty="0" err="1">
                <a:ln>
                  <a:noFill/>
                </a:ln>
                <a:effectLst/>
              </a:rPr>
              <a:t>ProhibitIpSe</a:t>
            </a:r>
            <a:r>
              <a:rPr kumimoji="0" lang="en-US" altLang="zh-CN" sz="13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zh-CN" altLang="en-US" sz="1300" b="0" i="0" u="none" strike="noStrike" cap="none" normalizeH="0" baseline="0" dirty="0">
                <a:ln>
                  <a:noFill/>
                </a:ln>
                <a:effectLst/>
              </a:rPr>
              <a:t>， </a:t>
            </a:r>
            <a:r>
              <a:rPr kumimoji="0" lang="en-US" altLang="zh-CN" sz="1300" b="0" i="0" u="none" strike="noStrike" cap="none" normalizeH="0" baseline="0" dirty="0">
                <a:ln>
                  <a:noFill/>
                </a:ln>
                <a:effectLst/>
              </a:rPr>
              <a:t>DWORD (32-bit) Value </a:t>
            </a:r>
            <a:r>
              <a:rPr kumimoji="0" lang="zh-CN" altLang="en-US" sz="1300" b="0" i="0" u="none" strike="noStrike" cap="none" normalizeH="0" baseline="0" dirty="0">
                <a:ln>
                  <a:noFill/>
                </a:ln>
                <a:effectLst/>
              </a:rPr>
              <a:t>为 </a:t>
            </a:r>
            <a:r>
              <a:rPr kumimoji="0" lang="en-US" altLang="zh-CN" sz="1300" b="0" i="0" u="none" strike="noStrike" cap="none" normalizeH="0" baseline="0" dirty="0">
                <a:ln>
                  <a:noFill/>
                </a:ln>
                <a:effectLst/>
              </a:rPr>
              <a:t>0;  </a:t>
            </a:r>
            <a:r>
              <a:rPr kumimoji="0" lang="zh-CN" altLang="en-US" sz="1300" b="0" i="0" u="none" strike="noStrike" cap="none" normalizeH="0" baseline="0" dirty="0">
                <a:ln>
                  <a:noFill/>
                </a:ln>
                <a:effectLst/>
              </a:rPr>
              <a:t>设置</a:t>
            </a:r>
            <a:r>
              <a:rPr kumimoji="0" lang="en-US" altLang="zh-CN" sz="1300" b="0" i="0" u="none" strike="noStrike" cap="none" normalizeH="0" baseline="0" dirty="0">
                <a:ln>
                  <a:noFill/>
                </a:ln>
                <a:effectLst/>
              </a:rPr>
              <a:t>l2tp</a:t>
            </a:r>
            <a:r>
              <a:rPr kumimoji="0" lang="zh-CN" altLang="en-US" sz="1300" b="0" i="0" u="none" strike="noStrike" cap="none" normalizeH="0" baseline="0" dirty="0">
                <a:ln>
                  <a:noFill/>
                </a:ln>
                <a:effectLst/>
              </a:rPr>
              <a:t>认证不使用</a:t>
            </a:r>
            <a:r>
              <a:rPr kumimoji="0" lang="en-US" altLang="zh-CN" sz="1300" b="0" i="0" u="none" strike="noStrike" cap="none" normalizeH="0" baseline="0" dirty="0">
                <a:ln>
                  <a:noFill/>
                </a:ln>
                <a:effectLst/>
              </a:rPr>
              <a:t>CA</a:t>
            </a:r>
            <a:r>
              <a:rPr kumimoji="0" lang="zh-CN" altLang="en-US" sz="1300" b="0" i="0" u="none" strike="noStrike" cap="none" normalizeH="0" baseline="0" dirty="0">
                <a:ln>
                  <a:noFill/>
                </a:ln>
                <a:effectLst/>
              </a:rPr>
              <a:t>验证</a:t>
            </a:r>
            <a:endParaRPr kumimoji="0" lang="en-US" altLang="zh-CN" sz="1300" b="0" i="0" u="none" strike="noStrike" cap="none" normalizeH="0" baseline="0" dirty="0">
              <a:ln>
                <a:noFill/>
              </a:ln>
              <a:effectLst/>
            </a:endParaRPr>
          </a:p>
          <a:p>
            <a:pPr marL="17145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HKEY_LOCAL_MACHINE\SYSTEM\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CurrentControlSet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\Services\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PolicyAgent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 ， </a:t>
            </a:r>
            <a:r>
              <a:rPr kumimoji="0" lang="zh-CN" altLang="en-US" sz="1300" b="0" i="0" u="none" strike="noStrike" cap="none" normalizeH="0" baseline="0" dirty="0">
                <a:ln>
                  <a:noFill/>
                </a:ln>
                <a:effectLst/>
              </a:rPr>
              <a:t>设置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AssumeUDPEncapsulationContextOnSendRule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， </a:t>
            </a:r>
          </a:p>
          <a:p>
            <a:pPr marL="17145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DWORD (32-bit) Value </a:t>
            </a:r>
            <a:r>
              <a:rPr kumimoji="0" lang="zh-CN" altLang="en-US" sz="1300" b="0" i="0" u="none" strike="noStrike" cap="none" normalizeH="0" baseline="0" dirty="0">
                <a:ln>
                  <a:noFill/>
                </a:ln>
                <a:effectLst/>
              </a:rPr>
              <a:t>为 </a:t>
            </a:r>
            <a:r>
              <a:rPr lang="en-US" altLang="zh-CN" sz="1300" dirty="0"/>
              <a:t>2;   </a:t>
            </a:r>
            <a:r>
              <a:rPr lang="zh-CN" altLang="en-US" sz="1300" dirty="0"/>
              <a:t>开启</a:t>
            </a:r>
            <a:r>
              <a:rPr lang="en-US" altLang="zh-CN" sz="1300" dirty="0"/>
              <a:t>NAT-T</a:t>
            </a:r>
            <a:r>
              <a:rPr lang="zh-CN" altLang="en-US" sz="1300" dirty="0"/>
              <a:t>，默认是</a:t>
            </a:r>
            <a:r>
              <a:rPr lang="en-US" altLang="zh-CN" sz="1300" dirty="0"/>
              <a:t>0</a:t>
            </a:r>
            <a:r>
              <a:rPr lang="zh-CN" altLang="en-US" sz="1300" dirty="0"/>
              <a:t>（关闭的）</a:t>
            </a:r>
            <a:endParaRPr kumimoji="0" lang="en-US" altLang="zh-CN" sz="1300" b="0" i="0" u="none" strike="noStrike" cap="none" normalizeH="0" baseline="0" dirty="0">
              <a:ln>
                <a:noFill/>
              </a:ln>
              <a:effectLst/>
            </a:endParaRPr>
          </a:p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1D2574-F776-22CE-24D2-609AEE444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39" y="2729397"/>
            <a:ext cx="5199797" cy="3483864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D4A27EBA-2E2F-E6A4-3868-F23484668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423" y="2729397"/>
            <a:ext cx="5199797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56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0686C-13F0-AD23-B6CE-534C173C91D2}"/>
              </a:ext>
            </a:extLst>
          </p:cNvPr>
          <p:cNvSpPr txBox="1"/>
          <p:nvPr/>
        </p:nvSpPr>
        <p:spPr>
          <a:xfrm>
            <a:off x="386092" y="271604"/>
            <a:ext cx="396294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2800" dirty="0">
                <a:solidFill>
                  <a:srgbClr val="000000"/>
                </a:solidFill>
                <a:cs typeface="Arial" panose="020B0604020202090204" pitchFamily="34" charset="0"/>
              </a:rPr>
              <a:t>L2tp over </a:t>
            </a:r>
            <a:r>
              <a:rPr lang="en-US" sz="2800" dirty="0" err="1">
                <a:solidFill>
                  <a:srgbClr val="000000"/>
                </a:solidFill>
                <a:cs typeface="Arial" panose="020B0604020202090204" pitchFamily="34" charset="0"/>
              </a:rPr>
              <a:t>ipsec</a:t>
            </a:r>
            <a:r>
              <a:rPr lang="en-US" sz="28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cs typeface="Arial" panose="020B0604020202090204" pitchFamily="34" charset="0"/>
              </a:rPr>
              <a:t>vpn</a:t>
            </a:r>
            <a:r>
              <a:rPr lang="en-US" sz="2800" dirty="0">
                <a:solidFill>
                  <a:srgbClr val="000000"/>
                </a:solidFill>
                <a:cs typeface="Arial" panose="020B0604020202090204" pitchFamily="34" charset="0"/>
              </a:rPr>
              <a:t> tips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905BF-AE5E-281E-4FF3-5791BBA41D7A}"/>
              </a:ext>
            </a:extLst>
          </p:cNvPr>
          <p:cNvSpPr txBox="1"/>
          <p:nvPr/>
        </p:nvSpPr>
        <p:spPr>
          <a:xfrm>
            <a:off x="135802" y="1057425"/>
            <a:ext cx="10800784" cy="98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6565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 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如果遇到拨号时候报错，</a:t>
            </a:r>
            <a:r>
              <a:rPr lang="zh-CN" altLang="en-US" sz="1400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调制解调器（或其他连接设备）已在使用或没有正确配置</a:t>
            </a:r>
            <a:endParaRPr lang="en-US" altLang="zh-CN" sz="1400" b="0" i="0" u="none" strike="noStrike" dirty="0">
              <a:solidFill>
                <a:srgbClr val="1A0DAB"/>
              </a:solidFill>
              <a:effectLst/>
              <a:latin typeface="arial" panose="020B0604020202020204" pitchFamily="34" charset="0"/>
              <a:hlinkClick r:id="rId3"/>
            </a:endParaRPr>
          </a:p>
          <a:p>
            <a:pPr marL="285750" indent="-285750" defTabSz="456565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rgbClr val="1A0DAB"/>
              </a:solidFill>
              <a:latin typeface="arial" panose="020B0604020202020204" pitchFamily="34" charset="0"/>
              <a:hlinkClick r:id="rId3"/>
            </a:endParaRPr>
          </a:p>
          <a:p>
            <a:pPr marL="285750" indent="-285750" defTabSz="456565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endParaRPr lang="zh-CN" altLang="en-US" sz="1400" b="0" i="0" u="none" strike="noStrike" dirty="0">
              <a:solidFill>
                <a:srgbClr val="1A0DAB"/>
              </a:solidFill>
              <a:effectLst/>
              <a:latin typeface="arial" panose="020B0604020202020204" pitchFamily="34" charset="0"/>
              <a:hlinkClick r:id="rId3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0158F-9573-F188-8903-D2C762593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64" y="1549098"/>
            <a:ext cx="5989911" cy="4772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130967-3E34-DB59-30B3-8E4804CE3905}"/>
              </a:ext>
            </a:extLst>
          </p:cNvPr>
          <p:cNvSpPr txBox="1"/>
          <p:nvPr/>
        </p:nvSpPr>
        <p:spPr>
          <a:xfrm>
            <a:off x="6543675" y="1650246"/>
            <a:ext cx="4491935" cy="983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右键单击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RasMan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远程连接服务，选择转到详细信息，</a:t>
            </a:r>
            <a:endParaRPr lang="en-US" altLang="zh-CN" sz="1400" dirty="0">
              <a:solidFill>
                <a:srgbClr val="FF0000"/>
              </a:solidFill>
              <a:highlight>
                <a:srgbClr val="FFFF00"/>
              </a:highlight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然后结束该进程；</a:t>
            </a:r>
            <a:endParaRPr lang="en-US" altLang="zh-CN" sz="1400" dirty="0">
              <a:solidFill>
                <a:srgbClr val="FF0000"/>
              </a:solidFill>
              <a:highlight>
                <a:srgbClr val="FFFF00"/>
              </a:highlight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FF0000"/>
              </a:solidFill>
              <a:highlight>
                <a:srgbClr val="FFFF00"/>
              </a:highlight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造成的原因上次连接异常关闭导致服务还留存。</a:t>
            </a:r>
            <a:endParaRPr lang="en-US" sz="1400" dirty="0">
              <a:solidFill>
                <a:srgbClr val="FF0000"/>
              </a:solidFill>
              <a:highlight>
                <a:srgbClr val="FFFF00"/>
              </a:highlight>
              <a:cs typeface="Arial" panose="020B0604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661581-759B-7C39-8955-018BBE6E7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00" y="1978717"/>
            <a:ext cx="5623851" cy="460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1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0686C-13F0-AD23-B6CE-534C173C91D2}"/>
              </a:ext>
            </a:extLst>
          </p:cNvPr>
          <p:cNvSpPr txBox="1"/>
          <p:nvPr/>
        </p:nvSpPr>
        <p:spPr>
          <a:xfrm>
            <a:off x="386092" y="271604"/>
            <a:ext cx="90281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2800" dirty="0">
                <a:solidFill>
                  <a:srgbClr val="000000"/>
                </a:solidFill>
                <a:cs typeface="Arial" panose="020B0604020202090204" pitchFamily="34" charset="0"/>
              </a:rPr>
              <a:t>验证</a:t>
            </a:r>
            <a:endParaRPr lang="en-US" sz="28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F75BF-4C02-90BA-6B6C-FFBA01A69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011" y="905345"/>
            <a:ext cx="4657328" cy="3197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03F5D9-BD30-E215-D6D3-8CA63B8A2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2" y="751735"/>
            <a:ext cx="7822194" cy="549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47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1B7588-6521-AACA-9A25-4CCFE7F82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DFDAB-056B-8BD5-1F20-DA1C74ED54D3}"/>
              </a:ext>
            </a:extLst>
          </p:cNvPr>
          <p:cNvSpPr txBox="1"/>
          <p:nvPr/>
        </p:nvSpPr>
        <p:spPr>
          <a:xfrm>
            <a:off x="0" y="68861"/>
            <a:ext cx="54832639" cy="21847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FGT1 #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 comes 117.114.144.219:1011-&gt;100.0.0.10:500,ifindex=3,vrf=0....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 IKEv1 exchange=Identity Protection id=d554097a860335df/0000000000000000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len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=408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vrf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=0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 in D554097A860335DF00000000000000000110020000000000000001980D0000D40000000100000001000000C801010005030000280101000080010007800E0100800200028004001480030001800B0001000C000400007080030000280201000080010007800E0080800200028004001380030001800B0001000C000400007080030000280301000080010007800E0100800200028004000E80030001800B0001000C000400007080030000240401000080010005800200028004000E80030001800B0001000C000400007080000000240501000080010005800200028004000280030001800B0001000C0004000070800D00001801528BBBC00696121849AB9A1C5B2A51000000010D0000181E2B516905991C7D7C96FCBFB587E461000000090D0000144A131C81070358455C5728F20E95452F0D00001490CB80913EBB696E086381B5EC427B1F0D0000144048B7D56EBCE88525E7DE7F00D6C2D30D000014FB1DE3CDF341B7EA16B7E5BE0855F1200D00001426244D38EDDB61B3172A36E3D0CFB81900000014E3A5966A76379FE707228231E5CE8652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0:d554097a860335df/0000000000000000:6: responder: main mode get 1st message...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0:d554097a860335df/0000000000000000:6: VID unknown (20): 01528BBBC00696121849AB9A1C5B2A5100000001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0:d554097a860335df/0000000000000000:6: VID MS NT5 ISAKMPOAKLEY 1E2B516905991C7D7C96FCBFB587E46100000009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0:d554097a860335df/0000000000000000:6: VID RFC 3947 4A131C81070358455C5728F20E95452F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0:d554097a860335df/0000000000000000:6: VID draft-ietf-ipsec-nat-t-ike-02\n 90CB80913EBB696E086381B5EC427B1F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0:d554097a860335df/0000000000000000:6: VID FRAGMENTATION 4048B7D56EBCE88525E7DE7F00D6C2D3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0:d554097a860335df/0000000000000000:6: VID unknown (16): FB1DE3CDF341B7EA16B7E5BE0855F120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0:d554097a860335df/0000000000000000:6: VID unknown (16): 26244D38EDDB61B3172A36E3D0CFB819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0:d554097a860335df/0000000000000000:6: VID unknown (16): E3A5966A76379FE707228231E5CE8652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 cache rebuild start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 cache rebuild done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0:d554097a860335df/0000000000000000:6: negotiation result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0:d554097a860335df/0000000000000000:6: proposal id = 1: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0:d554097a860335df/0000000000000000:6:   protocol id = ISAKMP: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0:d554097a860335df/0000000000000000:6:     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trans_id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= KEY_IKE.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0:d554097a860335df/0000000000000000:6:      encapsulation = IKE/none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0:d554097a860335df/0000000000000000:6:         type=OAKLEY_ENCRYPT_ALG,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val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=3DES_CBC.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0:d554097a860335df/0000000000000000:6:         type=OAKLEY_HASH_ALG,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val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=SHA.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0:d554097a860335df/0000000000000000:6:         type=AUTH_METHOD,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val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=PRESHARED_KEY.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0:d554097a860335df/0000000000000000:6:         type=OAKLEY_GROUP,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val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=MODP1024.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0:d554097a860335df/0000000000000000:6: ISAKMP SA lifetime=86400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0:d554097a860335df/0000000000000000:6: SA proposal chosen, matched gateway L2tpoIPsec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 created connection: 0x40457230 3 100.0.0.10-&gt;117.114.144.219:1011.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0:L2tpoIPsec:6: selected NAT-T version: RFC 3947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0:L2tpoIPsec:6: cookie d554097a860335df/fef985096e215005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0:L2tpoIPsec:6: out D554097A860335DFFEF985096E2150050110020000000000000000BC0D00003800000001000000010000002C01010001000000240501000080010005800200028004000280030001800B0001000C0004000070800D0000144A131C81070358455C5728F20E95452F0D000014AFCAD71368A1F1C96B8696FC775701000D0000148299031757A36082C6A621DE000000000D0000144048B7D56EBCE88525E7DE7F00D6C2D3000000184048B7D56EBCE88525E7DE7F00D6C2D3C0000000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0:L2tpoIPsec:6: sent IKE msg (ident_r1send): 100.0.0.10:500-&gt;117.114.144.219:1011,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len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=188,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vrf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=0, id=d554097a860335df/fef985096e215005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 comes 117.114.144.219:1011-&gt;100.0.0.10:500,ifindex=3,vrf=0....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 IKEv1 exchange=Identity Protection id=d554097a860335df/fef985096e215005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len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=260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vrf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=0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 in D554097A860335DFFEF985096E2150050410020000000000000001040A0000848228F8535A2778D7436E11474BDEA2D4E7038AEE830068D27DDFDD0DC551E2C9985CCB65D448BACF0171EB3A17E56D8A8BFCCD4E08A27C4173B3DC1239D6F5BEDCA8E2346BBD7E7FC0A34A5AEC0CA8143C5874CBC81D6755CE65240DA41DEC130ABCA8AFD5E8FC37300F654C56D7DDDF2A26127FB85B3DC1151D9725245B5B381400003459AECBCCD6FD2E0C1D6DD88677DF279436235DD88D186FAE3A803EC2A2FBCB440D54F8E6B8087B0FB15731D154AC1D7C14000018C75AC0B55A4C3D40F9C9D04C0B571380594853950000001804B42C421E8BE2171A218737C090BF3CF0E7804E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0:L2tpoIPsec:6: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responder:main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mode get 2nd message...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0:L2tpoIPsec:6: received NAT-D payload type 20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0:L2tpoIPsec:6: received NAT-D payload type 20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0:L2tpoIPsec:6: NAT detected: ME PEER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0:L2tpoIPsec:6: generate DH public value request queued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0:L2tpoIPsec:6: compute DH shared secret request queued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0:L2tpoIPsec:6: out D554097A860335DFFEF985096E2150050410020000000000000000E40A000084377D3A7DC5669A27EBB1EEA88975CF3AA1111B464F551C10CCD0418556B6EC122E4CE996B299B9AD5DA6D50206A734B86643F58EE6ACD9D187DC9BA1F836B528BD7B20DE16EBB2DF7FF7E8E4E95D66655C14441FDC5D2A3EE81A64D6611C2E7161EE36E99D86BAC5084A49DEFACAC2E72FCAEC49E012FAF9564668F9970E58B81400001468936EC08A314C5B8A7F4364AC3B578314000018F6350A59BCCC9602161894F3731DD63C0655DCF10000001817FB935F3A481F21C4676CF18688ABF58CA67EA1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0:L2tpoIPsec:6: sent IKE msg (ident_r2send): 100.0.0.10:500-&gt;117.114.144.219:1011,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len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=228,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vrf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=0, id=d554097a860335df/fef985096e215005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0:L2tpoIPsec:6: ISAKMP SA d554097a860335df/fef985096e215005 key 24:D593594D75F25F7845C1ADBAC127F6F9BC1647B96B5A9195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 comes 117.114.144.219:64916-&gt;100.0.0.10:4500,ifindex=3,vrf=0....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 IKEv1 exchange=Identity Protection id=d554097a860335df/fef985096e215005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len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=68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vrf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=0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 in D554097A860335DFFEF985096E2150050510020100000000000000442B8C6849E9ED11E25BCE5D8D58CA34ED6B6DF7665B12BE1137E7121E61E4B41E8A3F6E8FC0D911A4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0:L2tpoIPsec:6: responder: main mode get 3rd message...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0:L2tpoIPsec:6: dec D554097A860335DFFEF985096E2150050510020100000000000000440800000C010000000A8023E4000000183E080A021C41993B71EA60AB4C20F18FA2CE4D4E00000000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0:L2tpoIPsec:6: peer identifier IPV4_ADDR 10.128.35.228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0:L2tpoIPsec:6: PSK authentication succeeded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0:L2tpoIPsec:6: authentication OK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0:L2tpoIPsec:6: enc D554097A860335DFFEF985096E2150050510020100000000000000400800000C010000002BC100FC0000001884F653A23E71589FA22EE7EDDD29156D67C9CABC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0:L2tpoIPsec:6: remote port change 1011 -&gt; 64916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0:L2tpoIPsec:6: out D554097A860335DFFEF985096E215005051002010000000000000044A966AB98D8A73F3C7ADE97E004F795A86212C1F04346539585395B35940B9C9282D1A0B68BD74F94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0:L2tpoIPsec:6: sent IKE msg (ident_r3send): 100.0.0.10:4500-&gt;117.114.144.219:64916,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len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=68,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vrf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=0, id=d554097a860335df/fef985096e215005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 IPv4 pool is not configured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 IPv6 pool is not configured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0:L2tpoIPsec: adding new dynamic tunnel for 117.114.144.219:64916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 tunnel created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tun_id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117.114.144.219/::10.0.0.8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remote_location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0.0.0.0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 added new dynamic tunnel for 117.114.144.219:64916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 established IKE SA d554097a860335df/fef985096e215005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 DPD disabled, not negotiated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 check peer route: if_addr4_rcvd=0, if_addr6_rcvd=0,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mode_cfg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=0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 HA start as master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 HA declare master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cluster_id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=0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 HA send IKE connection add 100.0.0.10-&gt;117.114.144.219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 HA send IKE SA add d554097a860335df/fef985096e215005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 no pending Quick-Mode negotiations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 comes 117.114.144.219:64916-&gt;100.0.0.10:4500,ifindex=3,vrf=0....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 IKEv1 exchange=Quick id=d554097a860335df/fef985096e215005:00000001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len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=436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vrf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=0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 in D554097A860335DFFEF985096E2150050810200100000001000001B4D209551EF72C614CA99DCCA99A258FFAEA702403023865A37B54C519100A748915FC917DEA4194B920A4260BBF5CF91E330DC78624136FE7A1419DB7E42AB94C3E264A9BB51C703CF0139629A9F8460D6A4755E7C8384841B2B7D7F7251C8A56C3D858DF47EE8CB86919CAFAB3D6121052A106FE58DA3C4F414DCE186523A8A7E5BDE3A18679EA9E42BEFD29F263ACEBDAE16AD8898340F7CF6A67E133FC701B9829FBA570BFC4EAC41C5ACE65DE68FD98BD3C59F684B2A623BBA01948647D1C51649FCC4C9F32E3F8E8FD65D7CBCE7408EACA98387B7DB83EADC9EB8E6EC79B407B76F81D7E7CEE6BBE0B5F43A1C98DF84E647D9D590C80AD48A29A24F558027A9143775CED140A75B91799499E60E229EDFC6005624A86FF6539D41D3AD416E434E0E8449E5A7B1A5A0A96B81E98EB2C6B9250D3E0E81C38AA04BFAC698C572A2B900A6599EB21784B6DBA8A48A6E1C8D9A9FF45AC0DED8ECD23262FDB91BE2263452DACB54CCCCF1B83C6C988AAE9B5F7EFB42AA8969AA5EE9735140846783FED19AB34A1357535D82DC2B2EA4E3A50CBC49212F987B3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0:L2tpoIPsec_0:6:21: responder received first quick-mode message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 dec D554097A860335DFFEF985096E2150050810200100000001000001B401000018D8E206AB34DF30AF0F8B1B4F7D136726940463ED0A0001180000000100000001020000380103040136C6BA780000002C010C0000800400048006010080050002800100010002000400000E1080010002000200040003D090020000380203040136C6BA780000002C010C0000800400048006008080050002800100010002000400000E1080010002000200040003D090020000340303040136C6BA7800000028010300008004000480050002800100010002000400000E1080010002000200040003D090020000340403040136C6BA7800000028010200008004000480050002800100010002000400000E1080010002000200040003D090000000340503040136C6BA7800000028010B00008004000480050002800100010002000400000E1080010002000200040003D090050000346F19D23DBFA060C227B8B6077DBE09819061BEFD2080F17FCE6178B7BF0834E0B94A9628166914289A31C2C7078DC06F0500000C011106A50A8023E41500000C011106A52BC100FC1500000C010000000A8023E40000000C010000002BC100FC00000000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0:L2tpoIPsec_0:6:21: received NATOA-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10.128.35.228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0:L2tpoIPsec_0:6:21: received NATOA-r 43.193.0.252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0:L2tpoIPsec_0:6:21: peer proposal is: peer:17:10.128.35.228-10.128.35.228:1701, me:17:43.193.0.252-43.193.0.252:1701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trying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0:L2tpoIPsec_0:6:21: transport mode, override with 17:100.0.0.10-100.0.0.10:1701 -&gt; 17:117.114.144.219-117.114.144.219:0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matched phase2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dynamic client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my proposal: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proposal id = 1: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protocol id = IPSEC_ESP: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  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trans_id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= ESP_AES_CBC (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key_len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= 256)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   encapsulation = ENCAPSULATION_MODE_TRANSPORT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      type = AUTH_ALG,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val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=MD5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  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trans_id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= ESP_3DES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   encapsulation = ENCAPSULATION_MODE_TRANSPORT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      type = AUTH_ALG,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val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=SHA1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  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trans_id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= ESP_AES_CBC (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key_len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= 192)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   encapsulation = ENCAPSULATION_MODE_TRANSPORT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      type = AUTH_ALG,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val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=SHA1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incoming proposal: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proposal id = 1: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protocol id = IPSEC_ESP: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  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trans_id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= ESP_AES_CBC (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key_len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= 256)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   encapsulation = UDP_ENCAPSULATION_MODE_TRANSPORT_RFC3947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      type = AUTH_ALG,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val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=SHA1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incoming proposal: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proposal id = 2: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protocol id = IPSEC_ESP: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  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trans_id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= ESP_AES_CBC (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key_len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= 128)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   encapsulation = UDP_ENCAPSULATION_MODE_TRANSPORT_RFC3947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      type = AUTH_ALG,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val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=SHA1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incoming proposal: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proposal id = 3: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protocol id = IPSEC_ESP: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  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trans_id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= ESP_3DES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   encapsulation = UDP_ENCAPSULATION_MODE_TRANSPORT_RFC3947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      type = AUTH_ALG,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val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=SHA1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negotiation result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proposal id = 3: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protocol id = IPSEC_ESP: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  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trans_id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= ESP_3DES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   encapsulation = ENCAPSULATION_MODE_TRANSPORT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        type = AUTH_ALG,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val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=SHA1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using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udp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transport mode.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0:L2tpoIPsec_0:6:21: sending NATOA-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117.114.144.219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0:L2tpoIPsec_0:6:21: sending NATOA-r 100.0.0.10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replay protection enabled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SA life soft seconds=3591.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SA life hard seconds=3600.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IPsec SA selectors #src=1 #dst=1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src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 7 17:100.0.0.10-100.0.0.10:1701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dst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 7 17:117.114.144.219-117.114.144.219:0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add dynamic IPsec SA selectors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added dynamic IPsec SA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proxyids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, new serial 1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0:L2tpoIPsec_0:21: add route 117.114.144.219/255.255.255.255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gw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117.114.144.219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oif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L2tpoIPsec_0(27) metric 15 priority 1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tunnel 1 of VDOM limit 0/0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add IPsec SA: SPIs=ac59f39b/36c6ba78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IPsec SA dec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spi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ac59f39b key 24:8EDE61250AFE0B52A7138D8E45753C7B36C29A8DB85492AB auth 20:8473B8B7D82E026797D181D376EBFD4E18E0382E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IPsec SA enc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spi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36c6ba78 key 24:176E473C0316275EC09B34D865866B2B23165FEFD28F42AB auth 20:D46FDA0639AE2103DDA6E35FEA03CD89EA825883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transport mode encapsulation is enabled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added IPsec SA: SPIs=ac59f39b/36c6ba78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 HA send IKE connection add 100.0.0.10-&gt;117.114.144.219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 HA send IKE SA add d554097a860335df/fef985096e215005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 HA send IKE SA add d554097a860335df/fef985096e215005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0:L2tpoIPsec_0:6:L2tpoIPsec:21: sending SNMP tunnel UP trap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 enc D554097A860335DFFEF985096E2150050810200100000001000000B80100001853F13F14DC659041EC49C49D13F1E7C371130C9C0A00004000000001000000010000003403030401AC59F39B00000028010300008004000480050002800100010002000400000E1080010002000200040003D09005000014A6AD062FD61BB6E8B85923533B8496430500000C011106A50A8023E41500000C011106A52BC100FC1500000C01000000757290DB0000000C010000006400000A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 out D554097A860335DFFEF985096E2150050810200100000001000000BC2E3BA557E1C2664F1EEFCFF35B6A5F7F3A8C5E2892E1A92F465C19EFC3E12074C435CB2FDB0DE1EC2314A12074E947A2FB603A4EABEC0F3A90CA7267A6AC7646774EE9FF8E7646B96049796400A54FB86370265F69B2E4C78DD9CC24FCD0DFD8667A180E6CD34F8523B3A2FAD2ADF3B11B607647B06CCC8DD7734B70BB62EA842F4A12B1A5460BA55C78D77F32CC3DD63A1E307C59752F9B6DEF562784C201EA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 sent IKE msg (quick_r1send): 100.0.0.10:4500-&gt;117.114.144.219:64916,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len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=188,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vrf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=0, id=d554097a860335df/fef985096e215005:00000001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 comes 117.114.144.219:64916-&gt;100.0.0.10:4500,ifindex=3,vrf=0....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 IKEv1 exchange=Quick id=d554097a860335df/fef985096e215005:00000001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len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=60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vrf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=0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 in D554097A860335DFFEF985096E21500508102001000000010000003C2246A9A646DE858A3F7675CECA0E9AD4F4725EB851A73687D588ED3E06ED20E1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0:L2tpoIPsec_0:6: dec D554097A860335DFFEF985096E21500508102001000000010000003C00000018416C4CCBF5AEBAB0A01A38FFBB5CB3926025CB640000000000000000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0:L2tpoIPsec_0:L2tpoIPsec:21: send SA_DONE SPI 0x36c6ba78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ike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 0:L2tpoIPsec_0: HA IPsec send ESP </a:t>
            </a: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seqno</a:t>
            </a: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=13, num=1</a:t>
            </a:r>
          </a:p>
        </p:txBody>
      </p:sp>
    </p:spTree>
    <p:extLst>
      <p:ext uri="{BB962C8B-B14F-4D97-AF65-F5344CB8AC3E}">
        <p14:creationId xmlns:p14="http://schemas.microsoft.com/office/powerpoint/2010/main" val="16636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Box 162">
            <a:extLst>
              <a:ext uri="{FF2B5EF4-FFF2-40B4-BE49-F238E27FC236}">
                <a16:creationId xmlns:a16="http://schemas.microsoft.com/office/drawing/2014/main" id="{06F9F550-3BED-BAC7-0F24-68021FF18459}"/>
              </a:ext>
            </a:extLst>
          </p:cNvPr>
          <p:cNvSpPr txBox="1"/>
          <p:nvPr/>
        </p:nvSpPr>
        <p:spPr>
          <a:xfrm>
            <a:off x="7591113" y="332110"/>
            <a:ext cx="4570482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FGT</a:t>
            </a:r>
            <a:r>
              <a:rPr lang="zh-CN" altLang="en-US" dirty="0"/>
              <a:t>部署在同一</a:t>
            </a:r>
            <a:r>
              <a:rPr lang="en-US" altLang="zh-CN" dirty="0"/>
              <a:t>VPC</a:t>
            </a:r>
            <a:r>
              <a:rPr lang="zh-CN" altLang="en-US" dirty="0"/>
              <a:t>内不同</a:t>
            </a:r>
            <a:r>
              <a:rPr lang="en-US" altLang="zh-CN" dirty="0"/>
              <a:t>AZ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每台</a:t>
            </a:r>
            <a:r>
              <a:rPr lang="en-US" altLang="zh-CN" dirty="0"/>
              <a:t>FW</a:t>
            </a:r>
            <a:r>
              <a:rPr lang="zh-CN" altLang="en-US" dirty="0"/>
              <a:t>需要</a:t>
            </a:r>
            <a:r>
              <a:rPr lang="en-US" altLang="zh-CN" dirty="0"/>
              <a:t>3</a:t>
            </a:r>
            <a:r>
              <a:rPr lang="zh-CN" altLang="en-US" dirty="0"/>
              <a:t>块网卡和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EIP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EIP-1</a:t>
            </a:r>
            <a:r>
              <a:rPr lang="zh-CN" altLang="en-US" dirty="0"/>
              <a:t>地址用于管理地址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r>
              <a:rPr lang="zh-CN" altLang="en-US" dirty="0"/>
              <a:t>例如：</a:t>
            </a:r>
            <a:r>
              <a:rPr lang="en-US" altLang="zh-CN" dirty="0"/>
              <a:t>VPC network: 10.0.0.0/16 </a:t>
            </a:r>
          </a:p>
          <a:p>
            <a:endParaRPr lang="en-US" altLang="zh-CN" dirty="0"/>
          </a:p>
          <a:p>
            <a:r>
              <a:rPr lang="en-US" altLang="zh-CN" dirty="0"/>
              <a:t>FGT-1     	     MGMT  10.0.0.0/24</a:t>
            </a:r>
          </a:p>
          <a:p>
            <a:r>
              <a:rPr lang="en-US" altLang="zh-CN" dirty="0"/>
              <a:t>		     NS      10.0.1.0/24 </a:t>
            </a:r>
          </a:p>
          <a:p>
            <a:r>
              <a:rPr lang="en-US" altLang="zh-CN" dirty="0"/>
              <a:t>       		     EW     10.0.2.0/24</a:t>
            </a:r>
          </a:p>
          <a:p>
            <a:endParaRPr lang="en-US" altLang="zh-CN" dirty="0"/>
          </a:p>
          <a:p>
            <a:r>
              <a:rPr lang="zh-CN" altLang="en-US" dirty="0"/>
              <a:t>每台设备划分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VDOM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Root VDOM</a:t>
            </a:r>
            <a:r>
              <a:rPr lang="zh-CN" altLang="en-US" dirty="0"/>
              <a:t>用于管理</a:t>
            </a:r>
            <a:endParaRPr lang="en-US" altLang="zh-CN" dirty="0"/>
          </a:p>
          <a:p>
            <a:r>
              <a:rPr lang="en-US" altLang="zh-CN" dirty="0"/>
              <a:t>EW VDOM</a:t>
            </a:r>
            <a:r>
              <a:rPr lang="zh-CN" altLang="en-US" dirty="0"/>
              <a:t>控制东西流量</a:t>
            </a:r>
            <a:endParaRPr lang="en-US" altLang="zh-CN" dirty="0"/>
          </a:p>
          <a:p>
            <a:r>
              <a:rPr lang="en-US" altLang="zh-CN" dirty="0"/>
              <a:t>NS VDOM</a:t>
            </a:r>
            <a:r>
              <a:rPr lang="zh-CN" altLang="en-US" dirty="0"/>
              <a:t>控制南北流量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同时每台设备分别于</a:t>
            </a:r>
            <a:r>
              <a:rPr lang="en-US" altLang="zh-CN" dirty="0"/>
              <a:t>GWLB</a:t>
            </a:r>
            <a:r>
              <a:rPr lang="zh-CN" altLang="en-US" dirty="0"/>
              <a:t>建立</a:t>
            </a:r>
            <a:r>
              <a:rPr lang="en-US" altLang="zh-CN" dirty="0"/>
              <a:t>2</a:t>
            </a:r>
            <a:r>
              <a:rPr lang="zh-CN" altLang="en-US" dirty="0"/>
              <a:t>条</a:t>
            </a:r>
            <a:r>
              <a:rPr lang="en-US" altLang="zh-CN" dirty="0"/>
              <a:t>GENEV</a:t>
            </a:r>
          </a:p>
          <a:p>
            <a:r>
              <a:rPr lang="en-US" altLang="zh-CN" dirty="0"/>
              <a:t>E</a:t>
            </a:r>
            <a:r>
              <a:rPr lang="zh-CN" altLang="en-US" dirty="0"/>
              <a:t>隧道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为了方便管理</a:t>
            </a:r>
            <a:r>
              <a:rPr lang="en-US" altLang="zh-CN" dirty="0"/>
              <a:t>Security VPC</a:t>
            </a:r>
            <a:r>
              <a:rPr lang="zh-CN" altLang="en-US" dirty="0"/>
              <a:t>设置</a:t>
            </a:r>
            <a:r>
              <a:rPr lang="en-US" altLang="zh-CN" dirty="0"/>
              <a:t>IGW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	</a:t>
            </a:r>
          </a:p>
          <a:p>
            <a:endParaRPr lang="en-US" altLang="zh-CN" dirty="0"/>
          </a:p>
          <a:p>
            <a:r>
              <a:rPr lang="en-US" altLang="zh-CN" dirty="0"/>
              <a:t>    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7E372AF-D0A6-1CDC-636B-8D536F6CD0C5}"/>
              </a:ext>
            </a:extLst>
          </p:cNvPr>
          <p:cNvSpPr txBox="1"/>
          <p:nvPr/>
        </p:nvSpPr>
        <p:spPr>
          <a:xfrm>
            <a:off x="6480339" y="3801156"/>
            <a:ext cx="60975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 </a:t>
            </a:r>
            <a:r>
              <a:rPr lang="en-US" altLang="zh-CN" sz="1000" dirty="0"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AZ2</a:t>
            </a:r>
            <a:endParaRPr lang="en-US" sz="1000" dirty="0">
              <a:solidFill>
                <a:srgbClr val="6BAE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9E9F707-4F85-6062-C35F-FC3663751890}"/>
              </a:ext>
            </a:extLst>
          </p:cNvPr>
          <p:cNvSpPr txBox="1"/>
          <p:nvPr/>
        </p:nvSpPr>
        <p:spPr>
          <a:xfrm>
            <a:off x="6480339" y="2523885"/>
            <a:ext cx="60975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 </a:t>
            </a:r>
            <a:r>
              <a:rPr lang="en-US" altLang="zh-CN" sz="1000" dirty="0"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AZ1</a:t>
            </a:r>
            <a:endParaRPr lang="en-US" sz="1000" dirty="0">
              <a:solidFill>
                <a:srgbClr val="6BAE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51887F0B-8DB2-5DCD-B935-A35A5258CE46}"/>
              </a:ext>
            </a:extLst>
          </p:cNvPr>
          <p:cNvGrpSpPr/>
          <p:nvPr/>
        </p:nvGrpSpPr>
        <p:grpSpPr>
          <a:xfrm>
            <a:off x="166649" y="430092"/>
            <a:ext cx="7313771" cy="3827302"/>
            <a:chOff x="166649" y="430092"/>
            <a:chExt cx="7313771" cy="38273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42BD6A-80E7-B41E-5797-78BC7EC75524}"/>
                </a:ext>
              </a:extLst>
            </p:cNvPr>
            <p:cNvSpPr txBox="1"/>
            <p:nvPr/>
          </p:nvSpPr>
          <p:spPr>
            <a:xfrm>
              <a:off x="2874487" y="2249396"/>
              <a:ext cx="1207383" cy="238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1000" b="1" dirty="0">
                  <a:solidFill>
                    <a:srgbClr val="00CC66"/>
                  </a:solidFill>
                  <a:cs typeface="Arial" panose="020B0604020202020204" pitchFamily="34" charset="0"/>
                </a:rPr>
                <a:t>AWS </a:t>
              </a:r>
              <a:r>
                <a:rPr lang="en-US" sz="1000" b="1" dirty="0" err="1">
                  <a:solidFill>
                    <a:srgbClr val="00CC66"/>
                  </a:solidFill>
                  <a:cs typeface="Arial" panose="020B0604020202020204" pitchFamily="34" charset="0"/>
                </a:rPr>
                <a:t>PrivateLink</a:t>
              </a:r>
              <a:endParaRPr lang="en-US" sz="1000" b="1" dirty="0">
                <a:solidFill>
                  <a:srgbClr val="00CC66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74237BB-D5C0-A04F-7E4B-DA9A42A02BA9}"/>
                </a:ext>
              </a:extLst>
            </p:cNvPr>
            <p:cNvSpPr/>
            <p:nvPr/>
          </p:nvSpPr>
          <p:spPr>
            <a:xfrm>
              <a:off x="3705359" y="682472"/>
              <a:ext cx="3775061" cy="3574922"/>
            </a:xfrm>
            <a:prstGeom prst="rect">
              <a:avLst/>
            </a:prstGeom>
            <a:noFill/>
            <a:ln w="12700">
              <a:solidFill>
                <a:srgbClr val="6BAE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AC4C31A-4784-5C88-8D7F-EA1C5FB06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705360" y="680993"/>
              <a:ext cx="414007" cy="48532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D86F7B-066D-FF72-016A-D3D19B30B8C9}"/>
                </a:ext>
              </a:extLst>
            </p:cNvPr>
            <p:cNvSpPr/>
            <p:nvPr/>
          </p:nvSpPr>
          <p:spPr>
            <a:xfrm>
              <a:off x="4119366" y="694476"/>
              <a:ext cx="11063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dirty="0">
                  <a:ln w="0"/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Security-VPC</a:t>
              </a:r>
            </a:p>
            <a:p>
              <a:pPr>
                <a:defRPr/>
              </a:pPr>
              <a:r>
                <a:rPr lang="en-US" sz="1200" dirty="0">
                  <a:ln w="0"/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10.0.0.0/16</a:t>
              </a:r>
            </a:p>
          </p:txBody>
        </p:sp>
        <p:pic>
          <p:nvPicPr>
            <p:cNvPr id="16" name="Graphic 18">
              <a:extLst>
                <a:ext uri="{FF2B5EF4-FFF2-40B4-BE49-F238E27FC236}">
                  <a16:creationId xmlns:a16="http://schemas.microsoft.com/office/drawing/2014/main" id="{BB6FAEDB-27CD-41B4-3624-835181A4D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50000" contras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4132340" y="1931142"/>
              <a:ext cx="379896" cy="445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32F110-0FCF-1B4F-9CA3-92524F57E674}"/>
                </a:ext>
              </a:extLst>
            </p:cNvPr>
            <p:cNvSpPr txBox="1"/>
            <p:nvPr/>
          </p:nvSpPr>
          <p:spPr>
            <a:xfrm>
              <a:off x="3859526" y="2979797"/>
              <a:ext cx="803425" cy="238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1000" dirty="0">
                  <a:cs typeface="Arial" panose="020B0604020202020204" pitchFamily="34" charset="0"/>
                </a:rPr>
                <a:t>GWLB EW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5842B2C-2110-3ABC-803E-B38D91B3BEF9}"/>
                </a:ext>
              </a:extLst>
            </p:cNvPr>
            <p:cNvSpPr/>
            <p:nvPr/>
          </p:nvSpPr>
          <p:spPr>
            <a:xfrm>
              <a:off x="175279" y="679818"/>
              <a:ext cx="3075717" cy="3576443"/>
            </a:xfrm>
            <a:prstGeom prst="rect">
              <a:avLst/>
            </a:prstGeom>
            <a:noFill/>
            <a:ln w="12700">
              <a:solidFill>
                <a:srgbClr val="6BAE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8D00089-C081-F7E7-A5E0-A9E44F4CB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75280" y="679819"/>
              <a:ext cx="473723" cy="43040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68B537-B28C-D41B-0F24-D8C2965D2CC7}"/>
                </a:ext>
              </a:extLst>
            </p:cNvPr>
            <p:cNvSpPr/>
            <p:nvPr/>
          </p:nvSpPr>
          <p:spPr>
            <a:xfrm>
              <a:off x="649003" y="691776"/>
              <a:ext cx="9525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dirty="0">
                  <a:ln w="0"/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App-VPC</a:t>
              </a:r>
            </a:p>
            <a:p>
              <a:pPr>
                <a:defRPr/>
              </a:pPr>
              <a:r>
                <a:rPr lang="en-US" sz="1200" dirty="0">
                  <a:ln w="0"/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10.1.0.0/16</a:t>
              </a:r>
            </a:p>
          </p:txBody>
        </p:sp>
        <p:pic>
          <p:nvPicPr>
            <p:cNvPr id="19" name="Graphic 10">
              <a:extLst>
                <a:ext uri="{FF2B5EF4-FFF2-40B4-BE49-F238E27FC236}">
                  <a16:creationId xmlns:a16="http://schemas.microsoft.com/office/drawing/2014/main" id="{A3269F48-7DC5-A7FB-8CF2-51799D61B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300000"/>
                      </a14:imgEffect>
                      <a14:imgEffect>
                        <a14:brightnessContrast bright="6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2468" y="474129"/>
              <a:ext cx="425997" cy="387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6E26A23-9D29-EE5B-A5FE-87DD4C254CC9}"/>
                </a:ext>
              </a:extLst>
            </p:cNvPr>
            <p:cNvSpPr/>
            <p:nvPr/>
          </p:nvSpPr>
          <p:spPr>
            <a:xfrm>
              <a:off x="2961212" y="2010719"/>
              <a:ext cx="1149909" cy="170551"/>
            </a:xfrm>
            <a:custGeom>
              <a:avLst/>
              <a:gdLst>
                <a:gd name="connsiteX0" fmla="*/ 0 w 1995055"/>
                <a:gd name="connsiteY0" fmla="*/ 0 h 379692"/>
                <a:gd name="connsiteX1" fmla="*/ 623455 w 1995055"/>
                <a:gd name="connsiteY1" fmla="*/ 346364 h 379692"/>
                <a:gd name="connsiteX2" fmla="*/ 1995055 w 1995055"/>
                <a:gd name="connsiteY2" fmla="*/ 346364 h 37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5055" h="379692">
                  <a:moveTo>
                    <a:pt x="0" y="0"/>
                  </a:moveTo>
                  <a:cubicBezTo>
                    <a:pt x="145473" y="144318"/>
                    <a:pt x="290946" y="288637"/>
                    <a:pt x="623455" y="346364"/>
                  </a:cubicBezTo>
                  <a:cubicBezTo>
                    <a:pt x="955964" y="404091"/>
                    <a:pt x="1475509" y="375227"/>
                    <a:pt x="1995055" y="346364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11FABCA-AF3F-7B81-2CD2-17100CB16314}"/>
                </a:ext>
              </a:extLst>
            </p:cNvPr>
            <p:cNvSpPr txBox="1"/>
            <p:nvPr/>
          </p:nvSpPr>
          <p:spPr>
            <a:xfrm>
              <a:off x="2686639" y="452673"/>
              <a:ext cx="460328" cy="226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1200" b="1" dirty="0">
                  <a:cs typeface="Arial" panose="020B0604020202020204" pitchFamily="34" charset="0"/>
                </a:rPr>
                <a:t>IGW</a:t>
              </a:r>
            </a:p>
          </p:txBody>
        </p:sp>
        <p:pic>
          <p:nvPicPr>
            <p:cNvPr id="84" name="Graphic 18">
              <a:extLst>
                <a:ext uri="{FF2B5EF4-FFF2-40B4-BE49-F238E27FC236}">
                  <a16:creationId xmlns:a16="http://schemas.microsoft.com/office/drawing/2014/main" id="{EE8E9805-B128-BAFA-C79F-CC88EDF6C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50000" contras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4089114" y="2550412"/>
              <a:ext cx="401986" cy="471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9FCEF7-F930-A9A9-BC58-D0AAB7F803EC}"/>
                </a:ext>
              </a:extLst>
            </p:cNvPr>
            <p:cNvSpPr txBox="1"/>
            <p:nvPr/>
          </p:nvSpPr>
          <p:spPr>
            <a:xfrm>
              <a:off x="3935077" y="1729480"/>
              <a:ext cx="774571" cy="238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1000" dirty="0">
                  <a:cs typeface="Arial" panose="020B0604020202020204" pitchFamily="34" charset="0"/>
                </a:rPr>
                <a:t>GWLB NS</a:t>
              </a:r>
            </a:p>
          </p:txBody>
        </p:sp>
        <p:pic>
          <p:nvPicPr>
            <p:cNvPr id="143" name="Picture 273">
              <a:extLst>
                <a:ext uri="{FF2B5EF4-FFF2-40B4-BE49-F238E27FC236}">
                  <a16:creationId xmlns:a16="http://schemas.microsoft.com/office/drawing/2014/main" id="{243B2251-B227-83EA-D4B6-D816CD30A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5190273" y="1676531"/>
              <a:ext cx="1298190" cy="1088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443825-C9CE-2972-F1DF-8DCDA80AE39D}"/>
                </a:ext>
              </a:extLst>
            </p:cNvPr>
            <p:cNvSpPr/>
            <p:nvPr/>
          </p:nvSpPr>
          <p:spPr>
            <a:xfrm rot="16200000">
              <a:off x="5126940" y="606201"/>
              <a:ext cx="1457015" cy="2889331"/>
            </a:xfrm>
            <a:prstGeom prst="rect">
              <a:avLst/>
            </a:prstGeom>
            <a:solidFill>
              <a:srgbClr val="00B0F0">
                <a:alpha val="1500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F9A6B59-5121-5D39-0904-FADDE073A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6947478" y="1338741"/>
              <a:ext cx="334529" cy="328737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904B5BF-E28E-1127-231D-1F47DAE8A65B}"/>
                </a:ext>
              </a:extLst>
            </p:cNvPr>
            <p:cNvSpPr/>
            <p:nvPr/>
          </p:nvSpPr>
          <p:spPr>
            <a:xfrm rot="16200000">
              <a:off x="5207468" y="1990409"/>
              <a:ext cx="1302119" cy="2866923"/>
            </a:xfrm>
            <a:prstGeom prst="rect">
              <a:avLst/>
            </a:prstGeom>
            <a:solidFill>
              <a:srgbClr val="92D050">
                <a:alpha val="2000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dirty="0"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C57E8D9A-9974-E1CC-DFE3-7FC8AF983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6922774" y="2795757"/>
              <a:ext cx="344274" cy="338314"/>
            </a:xfrm>
            <a:prstGeom prst="rect">
              <a:avLst/>
            </a:prstGeom>
          </p:spPr>
        </p:pic>
        <p:pic>
          <p:nvPicPr>
            <p:cNvPr id="100" name="Picture 210">
              <a:extLst>
                <a:ext uri="{FF2B5EF4-FFF2-40B4-BE49-F238E27FC236}">
                  <a16:creationId xmlns:a16="http://schemas.microsoft.com/office/drawing/2014/main" id="{BCB20DA9-3726-AD21-26C7-3A771DE03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 bwMode="auto">
            <a:xfrm>
              <a:off x="5566085" y="1756091"/>
              <a:ext cx="426126" cy="357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273">
              <a:extLst>
                <a:ext uri="{FF2B5EF4-FFF2-40B4-BE49-F238E27FC236}">
                  <a16:creationId xmlns:a16="http://schemas.microsoft.com/office/drawing/2014/main" id="{06F6A1ED-5A59-15CB-5394-5DB44327A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5182149" y="2694960"/>
              <a:ext cx="1298190" cy="1088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210">
              <a:extLst>
                <a:ext uri="{FF2B5EF4-FFF2-40B4-BE49-F238E27FC236}">
                  <a16:creationId xmlns:a16="http://schemas.microsoft.com/office/drawing/2014/main" id="{88B54056-13C7-94C8-D1CB-5D4CB784A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 bwMode="auto">
            <a:xfrm>
              <a:off x="5578009" y="2033025"/>
              <a:ext cx="426126" cy="357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210">
              <a:extLst>
                <a:ext uri="{FF2B5EF4-FFF2-40B4-BE49-F238E27FC236}">
                  <a16:creationId xmlns:a16="http://schemas.microsoft.com/office/drawing/2014/main" id="{DC8C41F3-A1A4-805C-E718-3839B6CA7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 bwMode="auto">
            <a:xfrm>
              <a:off x="5599227" y="2314492"/>
              <a:ext cx="426126" cy="357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" name="Picture 210">
              <a:extLst>
                <a:ext uri="{FF2B5EF4-FFF2-40B4-BE49-F238E27FC236}">
                  <a16:creationId xmlns:a16="http://schemas.microsoft.com/office/drawing/2014/main" id="{78570029-FD35-7DEA-E91E-C70B0C53F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 bwMode="auto">
            <a:xfrm>
              <a:off x="5612661" y="2838818"/>
              <a:ext cx="426126" cy="357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" name="Picture 210">
              <a:extLst>
                <a:ext uri="{FF2B5EF4-FFF2-40B4-BE49-F238E27FC236}">
                  <a16:creationId xmlns:a16="http://schemas.microsoft.com/office/drawing/2014/main" id="{8140B23A-5B19-68E7-3194-B48B05C98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 bwMode="auto">
            <a:xfrm>
              <a:off x="5624584" y="3115753"/>
              <a:ext cx="426126" cy="357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" name="Picture 210">
              <a:extLst>
                <a:ext uri="{FF2B5EF4-FFF2-40B4-BE49-F238E27FC236}">
                  <a16:creationId xmlns:a16="http://schemas.microsoft.com/office/drawing/2014/main" id="{3E099278-E2DD-1B26-2F71-35426E1CC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 bwMode="auto">
            <a:xfrm>
              <a:off x="5645803" y="3397220"/>
              <a:ext cx="426126" cy="357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5B2A862D-6EDC-649E-5C6D-F12C2F50D23C}"/>
                </a:ext>
              </a:extLst>
            </p:cNvPr>
            <p:cNvGrpSpPr/>
            <p:nvPr/>
          </p:nvGrpSpPr>
          <p:grpSpPr>
            <a:xfrm>
              <a:off x="4452099" y="1991971"/>
              <a:ext cx="882206" cy="210481"/>
              <a:chOff x="3706722" y="4735225"/>
              <a:chExt cx="882206" cy="210481"/>
            </a:xfrm>
          </p:grpSpPr>
          <p:sp>
            <p:nvSpPr>
              <p:cNvPr id="137" name="Can 31">
                <a:extLst>
                  <a:ext uri="{FF2B5EF4-FFF2-40B4-BE49-F238E27FC236}">
                    <a16:creationId xmlns:a16="http://schemas.microsoft.com/office/drawing/2014/main" id="{A48A5B83-B586-F031-7B5D-40FA572E8423}"/>
                  </a:ext>
                </a:extLst>
              </p:cNvPr>
              <p:cNvSpPr/>
              <p:nvPr/>
            </p:nvSpPr>
            <p:spPr>
              <a:xfrm rot="15473371">
                <a:off x="4048532" y="4476309"/>
                <a:ext cx="161157" cy="777638"/>
              </a:xfrm>
              <a:prstGeom prst="can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C25BEC5-6434-8467-001E-3FAEC135C333}"/>
                  </a:ext>
                </a:extLst>
              </p:cNvPr>
              <p:cNvSpPr txBox="1"/>
              <p:nvPr/>
            </p:nvSpPr>
            <p:spPr>
              <a:xfrm rot="20917658">
                <a:off x="3706722" y="4735225"/>
                <a:ext cx="882206" cy="209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189">
                  <a:lnSpc>
                    <a:spcPct val="95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GENEVE</a:t>
                </a:r>
              </a:p>
            </p:txBody>
          </p:sp>
        </p:grpSp>
        <p:sp>
          <p:nvSpPr>
            <p:cNvPr id="148" name="Freeform 23">
              <a:extLst>
                <a:ext uri="{FF2B5EF4-FFF2-40B4-BE49-F238E27FC236}">
                  <a16:creationId xmlns:a16="http://schemas.microsoft.com/office/drawing/2014/main" id="{8C25D02A-8A9A-9CE4-9F7E-C970867A1EFA}"/>
                </a:ext>
              </a:extLst>
            </p:cNvPr>
            <p:cNvSpPr/>
            <p:nvPr/>
          </p:nvSpPr>
          <p:spPr>
            <a:xfrm>
              <a:off x="1499450" y="2359156"/>
              <a:ext cx="2589663" cy="479661"/>
            </a:xfrm>
            <a:custGeom>
              <a:avLst/>
              <a:gdLst>
                <a:gd name="connsiteX0" fmla="*/ 0 w 1995055"/>
                <a:gd name="connsiteY0" fmla="*/ 0 h 379692"/>
                <a:gd name="connsiteX1" fmla="*/ 623455 w 1995055"/>
                <a:gd name="connsiteY1" fmla="*/ 346364 h 379692"/>
                <a:gd name="connsiteX2" fmla="*/ 1995055 w 1995055"/>
                <a:gd name="connsiteY2" fmla="*/ 346364 h 37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5055" h="379692">
                  <a:moveTo>
                    <a:pt x="0" y="0"/>
                  </a:moveTo>
                  <a:cubicBezTo>
                    <a:pt x="145473" y="144318"/>
                    <a:pt x="290946" y="288637"/>
                    <a:pt x="623455" y="346364"/>
                  </a:cubicBezTo>
                  <a:cubicBezTo>
                    <a:pt x="955964" y="404091"/>
                    <a:pt x="1475509" y="375227"/>
                    <a:pt x="1995055" y="346364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082306-924E-D3AD-624A-2D3B2DF71A63}"/>
                </a:ext>
              </a:extLst>
            </p:cNvPr>
            <p:cNvSpPr/>
            <p:nvPr/>
          </p:nvSpPr>
          <p:spPr>
            <a:xfrm>
              <a:off x="194835" y="1323629"/>
              <a:ext cx="1477489" cy="1307006"/>
            </a:xfrm>
            <a:prstGeom prst="rect">
              <a:avLst/>
            </a:prstGeom>
            <a:solidFill>
              <a:srgbClr val="92D050">
                <a:alpha val="2000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 </a:t>
              </a:r>
              <a:r>
                <a:rPr lang="en-US" altLang="zh-CN" sz="1000" dirty="0"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AZ1</a:t>
              </a:r>
              <a:endParaRPr lang="en-US" sz="1000" dirty="0"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C9721D-05BC-DB80-1EA0-C117DF353D37}"/>
                </a:ext>
              </a:extLst>
            </p:cNvPr>
            <p:cNvSpPr/>
            <p:nvPr/>
          </p:nvSpPr>
          <p:spPr>
            <a:xfrm>
              <a:off x="166649" y="2631926"/>
              <a:ext cx="1501047" cy="1433079"/>
            </a:xfrm>
            <a:prstGeom prst="rect">
              <a:avLst/>
            </a:prstGeom>
            <a:solidFill>
              <a:srgbClr val="00B0F0">
                <a:alpha val="1500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solidFill>
                    <a:srgbClr val="03A0C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 AZ1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759948F-C390-1398-FECB-856F2198D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91223" y="2639546"/>
              <a:ext cx="373534" cy="446750"/>
            </a:xfrm>
            <a:prstGeom prst="rect">
              <a:avLst/>
            </a:prstGeom>
          </p:spPr>
        </p:pic>
        <p:pic>
          <p:nvPicPr>
            <p:cNvPr id="15" name="Graphic 29">
              <a:extLst>
                <a:ext uri="{FF2B5EF4-FFF2-40B4-BE49-F238E27FC236}">
                  <a16:creationId xmlns:a16="http://schemas.microsoft.com/office/drawing/2014/main" id="{E9DC82AD-1BA0-98B0-A66F-F4C389DAD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60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913" y="1750039"/>
              <a:ext cx="279805" cy="334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Graphic 60">
              <a:extLst>
                <a:ext uri="{FF2B5EF4-FFF2-40B4-BE49-F238E27FC236}">
                  <a16:creationId xmlns:a16="http://schemas.microsoft.com/office/drawing/2014/main" id="{CBF384B0-7193-EA42-C6C1-1EE3F883A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093" y="3262068"/>
              <a:ext cx="372060" cy="444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67C2DB-4C43-4341-F0B6-8A1E236DED65}"/>
                </a:ext>
              </a:extLst>
            </p:cNvPr>
            <p:cNvSpPr txBox="1"/>
            <p:nvPr/>
          </p:nvSpPr>
          <p:spPr>
            <a:xfrm>
              <a:off x="478852" y="3674852"/>
              <a:ext cx="963738" cy="340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1000" dirty="0">
                  <a:cs typeface="Arial" panose="020B0604020202020204" pitchFamily="34" charset="0"/>
                </a:rPr>
                <a:t>10.1.0.10/24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F79AF6-E0B2-E710-4C26-4ED11F522546}"/>
                </a:ext>
              </a:extLst>
            </p:cNvPr>
            <p:cNvSpPr txBox="1"/>
            <p:nvPr/>
          </p:nvSpPr>
          <p:spPr>
            <a:xfrm>
              <a:off x="227832" y="1826536"/>
              <a:ext cx="1002197" cy="2092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800" dirty="0">
                  <a:cs typeface="Arial" panose="020B0604020202020204" pitchFamily="34" charset="0"/>
                </a:rPr>
                <a:t>GWLBQe-NS-az1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6FC7B32-FC37-7C6C-3D27-732FAE4697A3}"/>
                </a:ext>
              </a:extLst>
            </p:cNvPr>
            <p:cNvSpPr/>
            <p:nvPr/>
          </p:nvSpPr>
          <p:spPr>
            <a:xfrm>
              <a:off x="1676016" y="1309588"/>
              <a:ext cx="1545015" cy="1286185"/>
            </a:xfrm>
            <a:prstGeom prst="rect">
              <a:avLst/>
            </a:prstGeom>
            <a:solidFill>
              <a:srgbClr val="92D050">
                <a:alpha val="2000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 </a:t>
              </a:r>
              <a:r>
                <a:rPr lang="en-US" altLang="zh-CN" sz="1000" dirty="0"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AZ2</a:t>
              </a:r>
              <a:endParaRPr lang="en-US" sz="1000" dirty="0"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5" name="Graphic 144">
              <a:extLst>
                <a:ext uri="{FF2B5EF4-FFF2-40B4-BE49-F238E27FC236}">
                  <a16:creationId xmlns:a16="http://schemas.microsoft.com/office/drawing/2014/main" id="{64437B36-333D-93EB-85AE-9C58E2697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675880" y="1309588"/>
              <a:ext cx="384416" cy="459765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5AD17BE-603E-131C-4629-6788CFD8003E}"/>
                </a:ext>
              </a:extLst>
            </p:cNvPr>
            <p:cNvSpPr txBox="1"/>
            <p:nvPr/>
          </p:nvSpPr>
          <p:spPr>
            <a:xfrm>
              <a:off x="1702512" y="1801431"/>
              <a:ext cx="1002197" cy="2092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800" dirty="0">
                  <a:cs typeface="Arial" panose="020B0604020202020204" pitchFamily="34" charset="0"/>
                </a:rPr>
                <a:t>GWLBQe-NS-az1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48DDB7A-C9A8-5E8A-1731-B0B579ACA0B7}"/>
                </a:ext>
              </a:extLst>
            </p:cNvPr>
            <p:cNvSpPr/>
            <p:nvPr/>
          </p:nvSpPr>
          <p:spPr>
            <a:xfrm>
              <a:off x="1666303" y="2624807"/>
              <a:ext cx="1546007" cy="1440198"/>
            </a:xfrm>
            <a:prstGeom prst="rect">
              <a:avLst/>
            </a:prstGeom>
            <a:solidFill>
              <a:srgbClr val="00B0F0">
                <a:alpha val="1500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solidFill>
                    <a:srgbClr val="03A0C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 AZ2</a:t>
              </a:r>
            </a:p>
          </p:txBody>
        </p:sp>
        <p:pic>
          <p:nvPicPr>
            <p:cNvPr id="151" name="Graphic 150">
              <a:extLst>
                <a:ext uri="{FF2B5EF4-FFF2-40B4-BE49-F238E27FC236}">
                  <a16:creationId xmlns:a16="http://schemas.microsoft.com/office/drawing/2014/main" id="{3F05F501-B045-C0F9-E933-BDDB8698A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678358" y="2645156"/>
              <a:ext cx="373534" cy="446750"/>
            </a:xfrm>
            <a:prstGeom prst="rect">
              <a:avLst/>
            </a:prstGeom>
          </p:spPr>
        </p:pic>
        <p:pic>
          <p:nvPicPr>
            <p:cNvPr id="152" name="Graphic 60">
              <a:extLst>
                <a:ext uri="{FF2B5EF4-FFF2-40B4-BE49-F238E27FC236}">
                  <a16:creationId xmlns:a16="http://schemas.microsoft.com/office/drawing/2014/main" id="{B7EB1C97-DB33-2219-DB9E-336C0B000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693" y="3262068"/>
              <a:ext cx="372060" cy="444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F905343-D45A-8296-68B6-B3EF2352BEF6}"/>
                </a:ext>
              </a:extLst>
            </p:cNvPr>
            <p:cNvSpPr txBox="1"/>
            <p:nvPr/>
          </p:nvSpPr>
          <p:spPr>
            <a:xfrm>
              <a:off x="1958134" y="3686141"/>
              <a:ext cx="963738" cy="340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1000" dirty="0">
                  <a:cs typeface="Arial" panose="020B0604020202020204" pitchFamily="34" charset="0"/>
                </a:rPr>
                <a:t>10.1.1.10/24</a:t>
              </a:r>
            </a:p>
          </p:txBody>
        </p:sp>
        <p:pic>
          <p:nvPicPr>
            <p:cNvPr id="156" name="Graphic 10">
              <a:extLst>
                <a:ext uri="{FF2B5EF4-FFF2-40B4-BE49-F238E27FC236}">
                  <a16:creationId xmlns:a16="http://schemas.microsoft.com/office/drawing/2014/main" id="{0A5CD914-A8B0-9AC4-1A42-15DA327DF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300000"/>
                      </a14:imgEffect>
                      <a14:imgEffect>
                        <a14:brightnessContrast bright="6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730" y="487943"/>
              <a:ext cx="425997" cy="387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B059C29-E88E-3370-5BEF-257CDE17BA27}"/>
                </a:ext>
              </a:extLst>
            </p:cNvPr>
            <p:cNvSpPr txBox="1"/>
            <p:nvPr/>
          </p:nvSpPr>
          <p:spPr>
            <a:xfrm>
              <a:off x="6346578" y="430092"/>
              <a:ext cx="460328" cy="226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1200" b="1" dirty="0">
                  <a:cs typeface="Arial" panose="020B0604020202020204" pitchFamily="34" charset="0"/>
                </a:rPr>
                <a:t>IGW</a:t>
              </a:r>
            </a:p>
          </p:txBody>
        </p:sp>
        <p:pic>
          <p:nvPicPr>
            <p:cNvPr id="161" name="Graphic 29">
              <a:extLst>
                <a:ext uri="{FF2B5EF4-FFF2-40B4-BE49-F238E27FC236}">
                  <a16:creationId xmlns:a16="http://schemas.microsoft.com/office/drawing/2014/main" id="{B97BD453-CAFA-CED8-2243-66B153CE9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60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427" y="2246268"/>
              <a:ext cx="279805" cy="334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Graphic 29">
              <a:extLst>
                <a:ext uri="{FF2B5EF4-FFF2-40B4-BE49-F238E27FC236}">
                  <a16:creationId xmlns:a16="http://schemas.microsoft.com/office/drawing/2014/main" id="{63A17253-2062-D1FF-4E3A-19F93262E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60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4477" y="1739813"/>
              <a:ext cx="279805" cy="334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E3CBB9D-A6F4-481B-1927-8CACA90F2363}"/>
                </a:ext>
              </a:extLst>
            </p:cNvPr>
            <p:cNvSpPr txBox="1"/>
            <p:nvPr/>
          </p:nvSpPr>
          <p:spPr>
            <a:xfrm>
              <a:off x="206552" y="2283874"/>
              <a:ext cx="1024640" cy="2092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800" dirty="0">
                  <a:cs typeface="Arial" panose="020B0604020202020204" pitchFamily="34" charset="0"/>
                </a:rPr>
                <a:t>GWLBQe-EW-az1</a:t>
              </a:r>
            </a:p>
          </p:txBody>
        </p:sp>
        <p:pic>
          <p:nvPicPr>
            <p:cNvPr id="166" name="Graphic 165">
              <a:extLst>
                <a:ext uri="{FF2B5EF4-FFF2-40B4-BE49-F238E27FC236}">
                  <a16:creationId xmlns:a16="http://schemas.microsoft.com/office/drawing/2014/main" id="{B9FBCFEF-52B9-6F33-5B01-783061ED7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15626" y="1322362"/>
              <a:ext cx="384416" cy="459765"/>
            </a:xfrm>
            <a:prstGeom prst="rect">
              <a:avLst/>
            </a:prstGeom>
          </p:spPr>
        </p:pic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70ABFE9F-8DD8-799B-F332-C6340465A676}"/>
                </a:ext>
              </a:extLst>
            </p:cNvPr>
            <p:cNvGrpSpPr/>
            <p:nvPr/>
          </p:nvGrpSpPr>
          <p:grpSpPr>
            <a:xfrm rot="20617390">
              <a:off x="4533046" y="2429959"/>
              <a:ext cx="936463" cy="236744"/>
              <a:chOff x="4388160" y="4615041"/>
              <a:chExt cx="793834" cy="238527"/>
            </a:xfrm>
          </p:grpSpPr>
          <p:sp>
            <p:nvSpPr>
              <p:cNvPr id="172" name="Can 31">
                <a:extLst>
                  <a:ext uri="{FF2B5EF4-FFF2-40B4-BE49-F238E27FC236}">
                    <a16:creationId xmlns:a16="http://schemas.microsoft.com/office/drawing/2014/main" id="{0E06D665-8B0B-E16E-5563-1C5466D1A939}"/>
                  </a:ext>
                </a:extLst>
              </p:cNvPr>
              <p:cNvSpPr/>
              <p:nvPr/>
            </p:nvSpPr>
            <p:spPr>
              <a:xfrm rot="15473371">
                <a:off x="4704499" y="4347489"/>
                <a:ext cx="161157" cy="777638"/>
              </a:xfrm>
              <a:prstGeom prst="can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59ECFD4-6BE9-A935-5F2E-DE2A155B55ED}"/>
                  </a:ext>
                </a:extLst>
              </p:cNvPr>
              <p:cNvSpPr txBox="1"/>
              <p:nvPr/>
            </p:nvSpPr>
            <p:spPr>
              <a:xfrm rot="20905899">
                <a:off x="4388160" y="4615041"/>
                <a:ext cx="793834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189">
                  <a:lnSpc>
                    <a:spcPct val="95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GENEVE</a:t>
                </a: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4D635C94-739F-7819-E263-1E2914B38066}"/>
                </a:ext>
              </a:extLst>
            </p:cNvPr>
            <p:cNvGrpSpPr/>
            <p:nvPr/>
          </p:nvGrpSpPr>
          <p:grpSpPr>
            <a:xfrm rot="177252">
              <a:off x="4485585" y="2912883"/>
              <a:ext cx="882818" cy="209149"/>
              <a:chOff x="4230847" y="4715981"/>
              <a:chExt cx="882818" cy="209149"/>
            </a:xfrm>
          </p:grpSpPr>
          <p:sp>
            <p:nvSpPr>
              <p:cNvPr id="133" name="Can 31">
                <a:extLst>
                  <a:ext uri="{FF2B5EF4-FFF2-40B4-BE49-F238E27FC236}">
                    <a16:creationId xmlns:a16="http://schemas.microsoft.com/office/drawing/2014/main" id="{A4BAEF10-51F7-3077-1AF1-6584603806B1}"/>
                  </a:ext>
                </a:extLst>
              </p:cNvPr>
              <p:cNvSpPr/>
              <p:nvPr/>
            </p:nvSpPr>
            <p:spPr>
              <a:xfrm rot="17112892">
                <a:off x="4590817" y="4398630"/>
                <a:ext cx="144268" cy="864207"/>
              </a:xfrm>
              <a:prstGeom prst="can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84C10315-2C31-5759-91FF-8179285B65BB}"/>
                  </a:ext>
                </a:extLst>
              </p:cNvPr>
              <p:cNvSpPr txBox="1"/>
              <p:nvPr/>
            </p:nvSpPr>
            <p:spPr>
              <a:xfrm rot="945420">
                <a:off x="4231459" y="4715981"/>
                <a:ext cx="882206" cy="209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189">
                  <a:lnSpc>
                    <a:spcPct val="95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GENEVE</a:t>
                </a: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7F5B20D5-F64E-3C83-DF15-8C11D04064F0}"/>
                </a:ext>
              </a:extLst>
            </p:cNvPr>
            <p:cNvGrpSpPr/>
            <p:nvPr/>
          </p:nvGrpSpPr>
          <p:grpSpPr>
            <a:xfrm rot="1099147">
              <a:off x="4489749" y="2511896"/>
              <a:ext cx="1032837" cy="205519"/>
              <a:chOff x="4230847" y="4715981"/>
              <a:chExt cx="882818" cy="209149"/>
            </a:xfrm>
          </p:grpSpPr>
          <p:sp>
            <p:nvSpPr>
              <p:cNvPr id="179" name="Can 31">
                <a:extLst>
                  <a:ext uri="{FF2B5EF4-FFF2-40B4-BE49-F238E27FC236}">
                    <a16:creationId xmlns:a16="http://schemas.microsoft.com/office/drawing/2014/main" id="{75421124-F539-4FE1-E0C8-12AB24FF5F65}"/>
                  </a:ext>
                </a:extLst>
              </p:cNvPr>
              <p:cNvSpPr/>
              <p:nvPr/>
            </p:nvSpPr>
            <p:spPr>
              <a:xfrm rot="17112892">
                <a:off x="4590817" y="4398630"/>
                <a:ext cx="144268" cy="864207"/>
              </a:xfrm>
              <a:prstGeom prst="can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B5BE962-7887-0EDE-09D9-888EECDC8FA5}"/>
                  </a:ext>
                </a:extLst>
              </p:cNvPr>
              <p:cNvSpPr txBox="1"/>
              <p:nvPr/>
            </p:nvSpPr>
            <p:spPr>
              <a:xfrm rot="945420">
                <a:off x="4231459" y="4715981"/>
                <a:ext cx="882206" cy="209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189">
                  <a:lnSpc>
                    <a:spcPct val="95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GENEVE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021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95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Box 162">
            <a:extLst>
              <a:ext uri="{FF2B5EF4-FFF2-40B4-BE49-F238E27FC236}">
                <a16:creationId xmlns:a16="http://schemas.microsoft.com/office/drawing/2014/main" id="{06F9F550-3BED-BAC7-0F24-68021FF18459}"/>
              </a:ext>
            </a:extLst>
          </p:cNvPr>
          <p:cNvSpPr txBox="1"/>
          <p:nvPr/>
        </p:nvSpPr>
        <p:spPr>
          <a:xfrm>
            <a:off x="7449639" y="543429"/>
            <a:ext cx="4839786" cy="7294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Internet-server</a:t>
            </a:r>
            <a:r>
              <a:rPr lang="zh-CN" altLang="en-US" dirty="0"/>
              <a:t>流量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流量通过</a:t>
            </a:r>
            <a:r>
              <a:rPr lang="en-US" altLang="zh-CN" dirty="0"/>
              <a:t>IGW</a:t>
            </a:r>
            <a:r>
              <a:rPr lang="zh-CN" altLang="en-US" dirty="0"/>
              <a:t>关联指向</a:t>
            </a:r>
            <a:r>
              <a:rPr lang="en-US" altLang="zh-CN" dirty="0" err="1"/>
              <a:t>GWLBe</a:t>
            </a:r>
            <a:r>
              <a:rPr lang="en-US" altLang="zh-CN" dirty="0"/>
              <a:t>(ingress</a:t>
            </a:r>
          </a:p>
          <a:p>
            <a:r>
              <a:rPr lang="zh-CN" altLang="en-US" dirty="0"/>
              <a:t>路由表</a:t>
            </a:r>
            <a:r>
              <a:rPr lang="en-US" altLang="zh-CN" dirty="0" err="1"/>
              <a:t>associcate</a:t>
            </a:r>
            <a:r>
              <a:rPr lang="en-US" altLang="zh-CN" dirty="0"/>
              <a:t> </a:t>
            </a:r>
            <a:r>
              <a:rPr lang="en-US" altLang="zh-CN" dirty="0" err="1"/>
              <a:t>igw</a:t>
            </a:r>
            <a:r>
              <a:rPr lang="zh-CN" altLang="en-US" dirty="0"/>
              <a:t>，截取</a:t>
            </a:r>
            <a:r>
              <a:rPr lang="en-US" altLang="zh-CN" dirty="0"/>
              <a:t>Internet</a:t>
            </a:r>
            <a:r>
              <a:rPr lang="zh-CN" altLang="en-US" dirty="0"/>
              <a:t>入向流</a:t>
            </a:r>
            <a:endParaRPr lang="en-US" altLang="zh-CN" dirty="0"/>
          </a:p>
          <a:p>
            <a:r>
              <a:rPr lang="zh-CN" altLang="en-US" dirty="0"/>
              <a:t>量去往</a:t>
            </a:r>
            <a:r>
              <a:rPr lang="en-US" altLang="zh-CN" dirty="0"/>
              <a:t>server</a:t>
            </a:r>
            <a:r>
              <a:rPr lang="zh-CN" altLang="en-US" dirty="0"/>
              <a:t>流量转给</a:t>
            </a:r>
            <a:r>
              <a:rPr lang="en-US" altLang="zh-CN" dirty="0"/>
              <a:t>endpoint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2.Endpoint</a:t>
            </a:r>
            <a:r>
              <a:rPr lang="zh-CN" altLang="en-US" dirty="0"/>
              <a:t>通过</a:t>
            </a:r>
            <a:r>
              <a:rPr lang="en-US" altLang="zh-CN" dirty="0"/>
              <a:t>private link</a:t>
            </a:r>
            <a:r>
              <a:rPr lang="zh-CN" altLang="en-US" dirty="0"/>
              <a:t>直接发给</a:t>
            </a:r>
            <a:r>
              <a:rPr lang="en-US" altLang="zh-CN" dirty="0"/>
              <a:t>GWLB </a:t>
            </a:r>
          </a:p>
          <a:p>
            <a:r>
              <a:rPr lang="en-US" altLang="zh-CN" dirty="0"/>
              <a:t>NS</a:t>
            </a:r>
          </a:p>
          <a:p>
            <a:endParaRPr lang="en-US" altLang="zh-CN" dirty="0"/>
          </a:p>
          <a:p>
            <a:r>
              <a:rPr lang="en-US" altLang="zh-CN" dirty="0"/>
              <a:t>3.GWLB</a:t>
            </a:r>
            <a:r>
              <a:rPr lang="zh-CN" altLang="en-US" dirty="0"/>
              <a:t>通过</a:t>
            </a:r>
            <a:r>
              <a:rPr lang="en-US" altLang="zh-CN" dirty="0"/>
              <a:t>Geneve</a:t>
            </a:r>
            <a:r>
              <a:rPr lang="zh-CN" altLang="en-US" dirty="0"/>
              <a:t>隧道转发给</a:t>
            </a:r>
            <a:r>
              <a:rPr lang="en-US" altLang="zh-CN" dirty="0"/>
              <a:t>FGT</a:t>
            </a:r>
            <a:r>
              <a:rPr lang="zh-CN" altLang="en-US" dirty="0"/>
              <a:t>策</a:t>
            </a:r>
            <a:endParaRPr lang="en-US" altLang="zh-CN" dirty="0"/>
          </a:p>
          <a:p>
            <a:r>
              <a:rPr lang="zh-CN" altLang="en-US" dirty="0"/>
              <a:t>略检查过后，通过策略路由再发给</a:t>
            </a:r>
            <a:r>
              <a:rPr lang="en-US" altLang="zh-CN" dirty="0"/>
              <a:t>GWLB</a:t>
            </a:r>
          </a:p>
          <a:p>
            <a:endParaRPr lang="en-US" altLang="zh-CN" dirty="0"/>
          </a:p>
          <a:p>
            <a:r>
              <a:rPr lang="en-US" altLang="zh-CN" dirty="0"/>
              <a:t>4.GWLB</a:t>
            </a:r>
            <a:r>
              <a:rPr lang="zh-CN" altLang="en-US" dirty="0"/>
              <a:t>通过</a:t>
            </a:r>
            <a:r>
              <a:rPr lang="en-US" altLang="zh-CN" dirty="0"/>
              <a:t>private link</a:t>
            </a:r>
            <a:r>
              <a:rPr lang="zh-CN" altLang="en-US" dirty="0"/>
              <a:t>发给</a:t>
            </a:r>
            <a:r>
              <a:rPr lang="en-US" altLang="zh-CN" dirty="0" err="1"/>
              <a:t>GWLBe</a:t>
            </a:r>
            <a:r>
              <a:rPr lang="en-US" altLang="zh-CN" dirty="0"/>
              <a:t>,</a:t>
            </a:r>
            <a:r>
              <a:rPr lang="zh-CN" altLang="en-US" dirty="0"/>
              <a:t>此时</a:t>
            </a:r>
            <a:endParaRPr lang="en-US" altLang="zh-CN" dirty="0"/>
          </a:p>
          <a:p>
            <a:r>
              <a:rPr lang="en-US" altLang="zh-CN" dirty="0" err="1"/>
              <a:t>GWLBe</a:t>
            </a:r>
            <a:r>
              <a:rPr lang="zh-CN" altLang="en-US" dirty="0"/>
              <a:t>会查自己的路由表</a:t>
            </a:r>
            <a:r>
              <a:rPr lang="en-US" altLang="zh-CN" dirty="0"/>
              <a:t>,</a:t>
            </a:r>
            <a:r>
              <a:rPr lang="zh-CN" altLang="en-US" dirty="0"/>
              <a:t>转给相应</a:t>
            </a:r>
            <a:r>
              <a:rPr lang="en-US" altLang="zh-CN" dirty="0"/>
              <a:t>server</a:t>
            </a:r>
          </a:p>
          <a:p>
            <a:endParaRPr lang="en-US" altLang="zh-CN" dirty="0"/>
          </a:p>
          <a:p>
            <a:r>
              <a:rPr lang="en-US" altLang="zh-CN" dirty="0"/>
              <a:t>Server-Internet</a:t>
            </a:r>
            <a:r>
              <a:rPr lang="zh-CN" altLang="en-US" dirty="0"/>
              <a:t>流量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主要差异</a:t>
            </a:r>
            <a:r>
              <a:rPr lang="en-US" altLang="zh-CN" dirty="0"/>
              <a:t>server </a:t>
            </a:r>
            <a:r>
              <a:rPr lang="zh-CN" altLang="en-US" dirty="0"/>
              <a:t>网关默认路由指向对应</a:t>
            </a:r>
            <a:r>
              <a:rPr lang="en-US" altLang="zh-CN" dirty="0"/>
              <a:t>GWL</a:t>
            </a:r>
          </a:p>
          <a:p>
            <a:r>
              <a:rPr lang="en-US" altLang="zh-CN" dirty="0"/>
              <a:t>Be</a:t>
            </a:r>
            <a:r>
              <a:rPr lang="zh-CN" altLang="en-US" dirty="0"/>
              <a:t>即可，其他一致。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出向流量通过</a:t>
            </a:r>
            <a:r>
              <a:rPr lang="en-US" altLang="zh-CN" dirty="0"/>
              <a:t>FGT</a:t>
            </a:r>
            <a:r>
              <a:rPr lang="zh-CN" altLang="en-US" dirty="0"/>
              <a:t>策略检测过后，到</a:t>
            </a:r>
            <a:r>
              <a:rPr lang="en-US" altLang="zh-CN" dirty="0"/>
              <a:t>GWLB</a:t>
            </a:r>
          </a:p>
          <a:p>
            <a:r>
              <a:rPr lang="en-US" altLang="zh-CN" dirty="0"/>
              <a:t>e</a:t>
            </a:r>
            <a:r>
              <a:rPr lang="zh-CN" altLang="en-US" dirty="0"/>
              <a:t>路由表，默认路由走到</a:t>
            </a:r>
            <a:r>
              <a:rPr lang="en-US" altLang="zh-CN" dirty="0"/>
              <a:t>IGW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	</a:t>
            </a:r>
          </a:p>
          <a:p>
            <a:endParaRPr lang="en-US" altLang="zh-CN" dirty="0"/>
          </a:p>
          <a:p>
            <a:r>
              <a:rPr lang="en-US" altLang="zh-CN" dirty="0"/>
              <a:t>    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7E372AF-D0A6-1CDC-636B-8D536F6CD0C5}"/>
              </a:ext>
            </a:extLst>
          </p:cNvPr>
          <p:cNvSpPr txBox="1"/>
          <p:nvPr/>
        </p:nvSpPr>
        <p:spPr>
          <a:xfrm>
            <a:off x="6480339" y="3801156"/>
            <a:ext cx="60975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 </a:t>
            </a:r>
            <a:r>
              <a:rPr lang="en-US" altLang="zh-CN" sz="1000" dirty="0"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AZ2</a:t>
            </a:r>
            <a:endParaRPr lang="en-US" sz="1000" dirty="0">
              <a:solidFill>
                <a:srgbClr val="6BAE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9E9F707-4F85-6062-C35F-FC3663751890}"/>
              </a:ext>
            </a:extLst>
          </p:cNvPr>
          <p:cNvSpPr txBox="1"/>
          <p:nvPr/>
        </p:nvSpPr>
        <p:spPr>
          <a:xfrm>
            <a:off x="6480339" y="2523885"/>
            <a:ext cx="60975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 </a:t>
            </a:r>
            <a:r>
              <a:rPr lang="en-US" altLang="zh-CN" sz="1000" dirty="0"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AZ1</a:t>
            </a:r>
            <a:endParaRPr lang="en-US" sz="1000" dirty="0">
              <a:solidFill>
                <a:srgbClr val="6BAE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D06ED4-5B7E-8C2F-E9B1-6A64B9752B8D}"/>
              </a:ext>
            </a:extLst>
          </p:cNvPr>
          <p:cNvGrpSpPr/>
          <p:nvPr/>
        </p:nvGrpSpPr>
        <p:grpSpPr>
          <a:xfrm>
            <a:off x="166649" y="430092"/>
            <a:ext cx="7313771" cy="3827302"/>
            <a:chOff x="166649" y="430092"/>
            <a:chExt cx="7313771" cy="382730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34D052-0DF3-BC34-082E-5B9C7904D562}"/>
                </a:ext>
              </a:extLst>
            </p:cNvPr>
            <p:cNvSpPr txBox="1"/>
            <p:nvPr/>
          </p:nvSpPr>
          <p:spPr>
            <a:xfrm>
              <a:off x="2874487" y="2249396"/>
              <a:ext cx="1207383" cy="238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1000" b="1" dirty="0">
                  <a:solidFill>
                    <a:srgbClr val="00CC66"/>
                  </a:solidFill>
                  <a:cs typeface="Arial" panose="020B0604020202020204" pitchFamily="34" charset="0"/>
                </a:rPr>
                <a:t>AWS </a:t>
              </a:r>
              <a:r>
                <a:rPr lang="en-US" sz="1000" b="1" dirty="0" err="1">
                  <a:solidFill>
                    <a:srgbClr val="00CC66"/>
                  </a:solidFill>
                  <a:cs typeface="Arial" panose="020B0604020202020204" pitchFamily="34" charset="0"/>
                </a:rPr>
                <a:t>PrivateLink</a:t>
              </a:r>
              <a:endParaRPr lang="en-US" sz="1000" b="1" dirty="0">
                <a:solidFill>
                  <a:srgbClr val="00CC66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EB840F-E077-7709-75A7-1D741123CAB4}"/>
                </a:ext>
              </a:extLst>
            </p:cNvPr>
            <p:cNvSpPr/>
            <p:nvPr/>
          </p:nvSpPr>
          <p:spPr>
            <a:xfrm>
              <a:off x="3705359" y="682472"/>
              <a:ext cx="3775061" cy="3574922"/>
            </a:xfrm>
            <a:prstGeom prst="rect">
              <a:avLst/>
            </a:prstGeom>
            <a:noFill/>
            <a:ln w="12700">
              <a:solidFill>
                <a:srgbClr val="6BAE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583CFB65-B4A5-0AF3-442E-65BFC6DB3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705360" y="680993"/>
              <a:ext cx="414007" cy="48532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23BC67C-2438-7172-3A4F-0512CD2DC012}"/>
                </a:ext>
              </a:extLst>
            </p:cNvPr>
            <p:cNvSpPr/>
            <p:nvPr/>
          </p:nvSpPr>
          <p:spPr>
            <a:xfrm>
              <a:off x="4119366" y="694476"/>
              <a:ext cx="11063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dirty="0">
                  <a:ln w="0"/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Security-VPC</a:t>
              </a:r>
            </a:p>
            <a:p>
              <a:pPr>
                <a:defRPr/>
              </a:pPr>
              <a:r>
                <a:rPr lang="en-US" sz="1200" dirty="0">
                  <a:ln w="0"/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10.0.0.0/16</a:t>
              </a:r>
            </a:p>
          </p:txBody>
        </p:sp>
        <p:pic>
          <p:nvPicPr>
            <p:cNvPr id="23" name="Graphic 18">
              <a:extLst>
                <a:ext uri="{FF2B5EF4-FFF2-40B4-BE49-F238E27FC236}">
                  <a16:creationId xmlns:a16="http://schemas.microsoft.com/office/drawing/2014/main" id="{1E26D312-0945-3B3F-E3FE-5D24B196A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50000" contras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4132340" y="1931142"/>
              <a:ext cx="379896" cy="445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364669-4DD8-A8F2-663C-11D3E571038E}"/>
                </a:ext>
              </a:extLst>
            </p:cNvPr>
            <p:cNvSpPr txBox="1"/>
            <p:nvPr/>
          </p:nvSpPr>
          <p:spPr>
            <a:xfrm>
              <a:off x="3859526" y="2979797"/>
              <a:ext cx="803425" cy="238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1000" dirty="0">
                  <a:cs typeface="Arial" panose="020B0604020202020204" pitchFamily="34" charset="0"/>
                </a:rPr>
                <a:t>GWLB EW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F61931D-F937-4B24-894E-6EDA5689C10B}"/>
                </a:ext>
              </a:extLst>
            </p:cNvPr>
            <p:cNvSpPr/>
            <p:nvPr/>
          </p:nvSpPr>
          <p:spPr>
            <a:xfrm>
              <a:off x="175279" y="679818"/>
              <a:ext cx="3075717" cy="3576443"/>
            </a:xfrm>
            <a:prstGeom prst="rect">
              <a:avLst/>
            </a:prstGeom>
            <a:noFill/>
            <a:ln w="12700">
              <a:solidFill>
                <a:srgbClr val="6BAE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CDC41B1D-33AD-5E69-8F3E-0F2749232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75280" y="679819"/>
              <a:ext cx="473723" cy="430401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D4208F6-7FBF-F931-70CE-1AECA12BA884}"/>
                </a:ext>
              </a:extLst>
            </p:cNvPr>
            <p:cNvSpPr/>
            <p:nvPr/>
          </p:nvSpPr>
          <p:spPr>
            <a:xfrm>
              <a:off x="649003" y="691776"/>
              <a:ext cx="9525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dirty="0">
                  <a:ln w="0"/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App-VPC</a:t>
              </a:r>
            </a:p>
            <a:p>
              <a:pPr>
                <a:defRPr/>
              </a:pPr>
              <a:r>
                <a:rPr lang="en-US" sz="1200" dirty="0">
                  <a:ln w="0"/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10.1.0.0/16</a:t>
              </a:r>
            </a:p>
          </p:txBody>
        </p:sp>
        <p:pic>
          <p:nvPicPr>
            <p:cNvPr id="28" name="Graphic 10">
              <a:extLst>
                <a:ext uri="{FF2B5EF4-FFF2-40B4-BE49-F238E27FC236}">
                  <a16:creationId xmlns:a16="http://schemas.microsoft.com/office/drawing/2014/main" id="{A5901FC0-17B9-DB50-EF56-9AB37B945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300000"/>
                      </a14:imgEffect>
                      <a14:imgEffect>
                        <a14:brightnessContrast bright="6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2468" y="474129"/>
              <a:ext cx="425997" cy="387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D00ED8AA-7ADE-F7DD-6E72-767058D04F2B}"/>
                </a:ext>
              </a:extLst>
            </p:cNvPr>
            <p:cNvSpPr/>
            <p:nvPr/>
          </p:nvSpPr>
          <p:spPr>
            <a:xfrm>
              <a:off x="2961212" y="2010719"/>
              <a:ext cx="1149909" cy="170551"/>
            </a:xfrm>
            <a:custGeom>
              <a:avLst/>
              <a:gdLst>
                <a:gd name="connsiteX0" fmla="*/ 0 w 1995055"/>
                <a:gd name="connsiteY0" fmla="*/ 0 h 379692"/>
                <a:gd name="connsiteX1" fmla="*/ 623455 w 1995055"/>
                <a:gd name="connsiteY1" fmla="*/ 346364 h 379692"/>
                <a:gd name="connsiteX2" fmla="*/ 1995055 w 1995055"/>
                <a:gd name="connsiteY2" fmla="*/ 346364 h 37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5055" h="379692">
                  <a:moveTo>
                    <a:pt x="0" y="0"/>
                  </a:moveTo>
                  <a:cubicBezTo>
                    <a:pt x="145473" y="144318"/>
                    <a:pt x="290946" y="288637"/>
                    <a:pt x="623455" y="346364"/>
                  </a:cubicBezTo>
                  <a:cubicBezTo>
                    <a:pt x="955964" y="404091"/>
                    <a:pt x="1475509" y="375227"/>
                    <a:pt x="1995055" y="346364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F9D8B1-6AFD-9DDA-0C05-058FB963807D}"/>
                </a:ext>
              </a:extLst>
            </p:cNvPr>
            <p:cNvSpPr txBox="1"/>
            <p:nvPr/>
          </p:nvSpPr>
          <p:spPr>
            <a:xfrm>
              <a:off x="2686639" y="452673"/>
              <a:ext cx="460328" cy="226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1200" b="1" dirty="0">
                  <a:cs typeface="Arial" panose="020B0604020202020204" pitchFamily="34" charset="0"/>
                </a:rPr>
                <a:t>IGW</a:t>
              </a:r>
            </a:p>
          </p:txBody>
        </p:sp>
        <p:pic>
          <p:nvPicPr>
            <p:cNvPr id="33" name="Graphic 18">
              <a:extLst>
                <a:ext uri="{FF2B5EF4-FFF2-40B4-BE49-F238E27FC236}">
                  <a16:creationId xmlns:a16="http://schemas.microsoft.com/office/drawing/2014/main" id="{7FF029B7-8875-18C1-97D5-3DF87C04E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50000" contras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4089114" y="2550412"/>
              <a:ext cx="401986" cy="471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C0E4E8-98AE-0201-77C7-38DE241F350E}"/>
                </a:ext>
              </a:extLst>
            </p:cNvPr>
            <p:cNvSpPr txBox="1"/>
            <p:nvPr/>
          </p:nvSpPr>
          <p:spPr>
            <a:xfrm>
              <a:off x="3935077" y="1729480"/>
              <a:ext cx="774571" cy="238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1000" dirty="0">
                  <a:cs typeface="Arial" panose="020B0604020202020204" pitchFamily="34" charset="0"/>
                </a:rPr>
                <a:t>GWLB NS</a:t>
              </a:r>
            </a:p>
          </p:txBody>
        </p:sp>
        <p:pic>
          <p:nvPicPr>
            <p:cNvPr id="35" name="Picture 273">
              <a:extLst>
                <a:ext uri="{FF2B5EF4-FFF2-40B4-BE49-F238E27FC236}">
                  <a16:creationId xmlns:a16="http://schemas.microsoft.com/office/drawing/2014/main" id="{BD76AC31-638B-11CB-6FA6-71BA4DBC9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5190273" y="1676531"/>
              <a:ext cx="1298190" cy="1088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16121F-CDAE-E14B-D92A-B44A2957C90A}"/>
                </a:ext>
              </a:extLst>
            </p:cNvPr>
            <p:cNvSpPr/>
            <p:nvPr/>
          </p:nvSpPr>
          <p:spPr>
            <a:xfrm rot="16200000">
              <a:off x="5126940" y="606201"/>
              <a:ext cx="1457015" cy="2889331"/>
            </a:xfrm>
            <a:prstGeom prst="rect">
              <a:avLst/>
            </a:prstGeom>
            <a:solidFill>
              <a:srgbClr val="00B0F0">
                <a:alpha val="1500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D2C88A96-24F6-3FBB-926E-6AB5EA517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6947478" y="1338741"/>
              <a:ext cx="334529" cy="328737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8E379C8-11C1-09E4-D816-60CFCEFF8A2C}"/>
                </a:ext>
              </a:extLst>
            </p:cNvPr>
            <p:cNvSpPr/>
            <p:nvPr/>
          </p:nvSpPr>
          <p:spPr>
            <a:xfrm rot="16200000">
              <a:off x="5207468" y="1990409"/>
              <a:ext cx="1302119" cy="2866923"/>
            </a:xfrm>
            <a:prstGeom prst="rect">
              <a:avLst/>
            </a:prstGeom>
            <a:solidFill>
              <a:srgbClr val="92D050">
                <a:alpha val="2000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dirty="0"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701D71BA-C026-0720-E654-3893EDDB2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6922774" y="2795757"/>
              <a:ext cx="344274" cy="338314"/>
            </a:xfrm>
            <a:prstGeom prst="rect">
              <a:avLst/>
            </a:prstGeom>
          </p:spPr>
        </p:pic>
        <p:pic>
          <p:nvPicPr>
            <p:cNvPr id="42" name="Picture 210">
              <a:extLst>
                <a:ext uri="{FF2B5EF4-FFF2-40B4-BE49-F238E27FC236}">
                  <a16:creationId xmlns:a16="http://schemas.microsoft.com/office/drawing/2014/main" id="{D1CE0F1A-6ED8-E64E-9929-36684274C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 bwMode="auto">
            <a:xfrm>
              <a:off x="5566085" y="1756091"/>
              <a:ext cx="426126" cy="357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273">
              <a:extLst>
                <a:ext uri="{FF2B5EF4-FFF2-40B4-BE49-F238E27FC236}">
                  <a16:creationId xmlns:a16="http://schemas.microsoft.com/office/drawing/2014/main" id="{82A7EC97-8103-9568-0DDE-D09F63FB1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5182149" y="2694960"/>
              <a:ext cx="1298190" cy="1088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10">
              <a:extLst>
                <a:ext uri="{FF2B5EF4-FFF2-40B4-BE49-F238E27FC236}">
                  <a16:creationId xmlns:a16="http://schemas.microsoft.com/office/drawing/2014/main" id="{C3CB4D98-A7A8-7544-1605-A97921161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 bwMode="auto">
            <a:xfrm>
              <a:off x="5578009" y="2033025"/>
              <a:ext cx="426126" cy="357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210">
              <a:extLst>
                <a:ext uri="{FF2B5EF4-FFF2-40B4-BE49-F238E27FC236}">
                  <a16:creationId xmlns:a16="http://schemas.microsoft.com/office/drawing/2014/main" id="{7C982178-C1B2-21EC-B7A4-33B5992C0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 bwMode="auto">
            <a:xfrm>
              <a:off x="5599227" y="2314492"/>
              <a:ext cx="426126" cy="357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210">
              <a:extLst>
                <a:ext uri="{FF2B5EF4-FFF2-40B4-BE49-F238E27FC236}">
                  <a16:creationId xmlns:a16="http://schemas.microsoft.com/office/drawing/2014/main" id="{F0537FCC-4A9A-3B84-B7B2-DA8E7ADCA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 bwMode="auto">
            <a:xfrm>
              <a:off x="5612661" y="2838818"/>
              <a:ext cx="426126" cy="357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210">
              <a:extLst>
                <a:ext uri="{FF2B5EF4-FFF2-40B4-BE49-F238E27FC236}">
                  <a16:creationId xmlns:a16="http://schemas.microsoft.com/office/drawing/2014/main" id="{85C12C35-5986-75ED-2D2D-82799C5EA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 bwMode="auto">
            <a:xfrm>
              <a:off x="5624584" y="3115753"/>
              <a:ext cx="426126" cy="357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210">
              <a:extLst>
                <a:ext uri="{FF2B5EF4-FFF2-40B4-BE49-F238E27FC236}">
                  <a16:creationId xmlns:a16="http://schemas.microsoft.com/office/drawing/2014/main" id="{DFC23D31-4A59-F2C8-10AD-D6627CDE9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 bwMode="auto">
            <a:xfrm>
              <a:off x="5645803" y="3397220"/>
              <a:ext cx="426126" cy="357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D05952-4F1E-9DA1-0CE4-77DDB7C5D75F}"/>
                </a:ext>
              </a:extLst>
            </p:cNvPr>
            <p:cNvGrpSpPr/>
            <p:nvPr/>
          </p:nvGrpSpPr>
          <p:grpSpPr>
            <a:xfrm>
              <a:off x="4452099" y="1991971"/>
              <a:ext cx="882206" cy="210481"/>
              <a:chOff x="3706722" y="4735225"/>
              <a:chExt cx="882206" cy="210481"/>
            </a:xfrm>
          </p:grpSpPr>
          <p:sp>
            <p:nvSpPr>
              <p:cNvPr id="83" name="Can 31">
                <a:extLst>
                  <a:ext uri="{FF2B5EF4-FFF2-40B4-BE49-F238E27FC236}">
                    <a16:creationId xmlns:a16="http://schemas.microsoft.com/office/drawing/2014/main" id="{F5953512-5617-D14A-272D-812B41821AFB}"/>
                  </a:ext>
                </a:extLst>
              </p:cNvPr>
              <p:cNvSpPr/>
              <p:nvPr/>
            </p:nvSpPr>
            <p:spPr>
              <a:xfrm rot="15473371">
                <a:off x="4048532" y="4476309"/>
                <a:ext cx="161157" cy="777638"/>
              </a:xfrm>
              <a:prstGeom prst="can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871EDFA-7816-4A63-C57E-AF4310E4D684}"/>
                  </a:ext>
                </a:extLst>
              </p:cNvPr>
              <p:cNvSpPr txBox="1"/>
              <p:nvPr/>
            </p:nvSpPr>
            <p:spPr>
              <a:xfrm rot="20917658">
                <a:off x="3706722" y="4735225"/>
                <a:ext cx="882206" cy="209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189">
                  <a:lnSpc>
                    <a:spcPct val="95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GENEVE</a:t>
                </a:r>
              </a:p>
            </p:txBody>
          </p:sp>
        </p:grp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8CB1FBFD-64FD-ECE7-A87E-CF292111BF57}"/>
                </a:ext>
              </a:extLst>
            </p:cNvPr>
            <p:cNvSpPr/>
            <p:nvPr/>
          </p:nvSpPr>
          <p:spPr>
            <a:xfrm>
              <a:off x="1499450" y="2359156"/>
              <a:ext cx="2589663" cy="479661"/>
            </a:xfrm>
            <a:custGeom>
              <a:avLst/>
              <a:gdLst>
                <a:gd name="connsiteX0" fmla="*/ 0 w 1995055"/>
                <a:gd name="connsiteY0" fmla="*/ 0 h 379692"/>
                <a:gd name="connsiteX1" fmla="*/ 623455 w 1995055"/>
                <a:gd name="connsiteY1" fmla="*/ 346364 h 379692"/>
                <a:gd name="connsiteX2" fmla="*/ 1995055 w 1995055"/>
                <a:gd name="connsiteY2" fmla="*/ 346364 h 37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5055" h="379692">
                  <a:moveTo>
                    <a:pt x="0" y="0"/>
                  </a:moveTo>
                  <a:cubicBezTo>
                    <a:pt x="145473" y="144318"/>
                    <a:pt x="290946" y="288637"/>
                    <a:pt x="623455" y="346364"/>
                  </a:cubicBezTo>
                  <a:cubicBezTo>
                    <a:pt x="955964" y="404091"/>
                    <a:pt x="1475509" y="375227"/>
                    <a:pt x="1995055" y="346364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0A8637B-B147-1694-0230-FC04D4B79890}"/>
                </a:ext>
              </a:extLst>
            </p:cNvPr>
            <p:cNvSpPr/>
            <p:nvPr/>
          </p:nvSpPr>
          <p:spPr>
            <a:xfrm>
              <a:off x="194835" y="1323629"/>
              <a:ext cx="1477489" cy="1307006"/>
            </a:xfrm>
            <a:prstGeom prst="rect">
              <a:avLst/>
            </a:prstGeom>
            <a:solidFill>
              <a:srgbClr val="92D050">
                <a:alpha val="2000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 </a:t>
              </a:r>
              <a:r>
                <a:rPr lang="en-US" altLang="zh-CN" sz="1000" dirty="0"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AZ1</a:t>
              </a:r>
              <a:endParaRPr lang="en-US" sz="1000" dirty="0"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C907985-28F9-E80D-F5B4-0072D53285B7}"/>
                </a:ext>
              </a:extLst>
            </p:cNvPr>
            <p:cNvSpPr/>
            <p:nvPr/>
          </p:nvSpPr>
          <p:spPr>
            <a:xfrm>
              <a:off x="166649" y="2631926"/>
              <a:ext cx="1501047" cy="1433079"/>
            </a:xfrm>
            <a:prstGeom prst="rect">
              <a:avLst/>
            </a:prstGeom>
            <a:solidFill>
              <a:srgbClr val="00B0F0">
                <a:alpha val="1500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solidFill>
                    <a:srgbClr val="03A0C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 AZ1</a:t>
              </a:r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26EB94FD-3ECB-DCF2-4E66-F2778C4B1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91223" y="2639546"/>
              <a:ext cx="373534" cy="446750"/>
            </a:xfrm>
            <a:prstGeom prst="rect">
              <a:avLst/>
            </a:prstGeom>
          </p:spPr>
        </p:pic>
        <p:pic>
          <p:nvPicPr>
            <p:cNvPr id="54" name="Graphic 29">
              <a:extLst>
                <a:ext uri="{FF2B5EF4-FFF2-40B4-BE49-F238E27FC236}">
                  <a16:creationId xmlns:a16="http://schemas.microsoft.com/office/drawing/2014/main" id="{1770D9D9-FF3A-4F52-5523-F48AD5326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60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913" y="1750039"/>
              <a:ext cx="279805" cy="334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Graphic 60">
              <a:extLst>
                <a:ext uri="{FF2B5EF4-FFF2-40B4-BE49-F238E27FC236}">
                  <a16:creationId xmlns:a16="http://schemas.microsoft.com/office/drawing/2014/main" id="{25AE101F-E370-21D7-7F8A-BCFCE6D383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093" y="3262068"/>
              <a:ext cx="372060" cy="444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798B5A4-BD2A-C9D2-5852-0ACE3A96C133}"/>
                </a:ext>
              </a:extLst>
            </p:cNvPr>
            <p:cNvSpPr txBox="1"/>
            <p:nvPr/>
          </p:nvSpPr>
          <p:spPr>
            <a:xfrm>
              <a:off x="478852" y="3674852"/>
              <a:ext cx="963738" cy="340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1000" dirty="0">
                  <a:cs typeface="Arial" panose="020B0604020202020204" pitchFamily="34" charset="0"/>
                </a:rPr>
                <a:t>10.1.0.10/24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284883-4252-9C6F-BC80-393600AD2C5F}"/>
                </a:ext>
              </a:extLst>
            </p:cNvPr>
            <p:cNvSpPr txBox="1"/>
            <p:nvPr/>
          </p:nvSpPr>
          <p:spPr>
            <a:xfrm>
              <a:off x="227832" y="1826536"/>
              <a:ext cx="1002197" cy="2092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800" dirty="0">
                  <a:cs typeface="Arial" panose="020B0604020202020204" pitchFamily="34" charset="0"/>
                </a:rPr>
                <a:t>GWLBQe-NS-az1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0AE0BD7-12D4-6ED5-DEB8-3F06360EA898}"/>
                </a:ext>
              </a:extLst>
            </p:cNvPr>
            <p:cNvSpPr/>
            <p:nvPr/>
          </p:nvSpPr>
          <p:spPr>
            <a:xfrm>
              <a:off x="1676016" y="1309588"/>
              <a:ext cx="1545015" cy="1286185"/>
            </a:xfrm>
            <a:prstGeom prst="rect">
              <a:avLst/>
            </a:prstGeom>
            <a:solidFill>
              <a:srgbClr val="92D050">
                <a:alpha val="2000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 </a:t>
              </a:r>
              <a:r>
                <a:rPr lang="en-US" altLang="zh-CN" sz="1000" dirty="0"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AZ2</a:t>
              </a:r>
              <a:endParaRPr lang="en-US" sz="1000" dirty="0"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1EC355B6-1CEC-5BBD-E8AE-EBD76C648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675880" y="1309588"/>
              <a:ext cx="384416" cy="45976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5A9030-F1DE-F54A-1A06-7EC50D4F37BB}"/>
                </a:ext>
              </a:extLst>
            </p:cNvPr>
            <p:cNvSpPr txBox="1"/>
            <p:nvPr/>
          </p:nvSpPr>
          <p:spPr>
            <a:xfrm>
              <a:off x="1702512" y="1801431"/>
              <a:ext cx="1002197" cy="2092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800" dirty="0">
                  <a:cs typeface="Arial" panose="020B0604020202020204" pitchFamily="34" charset="0"/>
                </a:rPr>
                <a:t>GWLBQe-NS-az1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2D6812F-6CED-6ABF-E39B-56F5DE7456E0}"/>
                </a:ext>
              </a:extLst>
            </p:cNvPr>
            <p:cNvSpPr/>
            <p:nvPr/>
          </p:nvSpPr>
          <p:spPr>
            <a:xfrm>
              <a:off x="1666303" y="2624807"/>
              <a:ext cx="1546007" cy="1440198"/>
            </a:xfrm>
            <a:prstGeom prst="rect">
              <a:avLst/>
            </a:prstGeom>
            <a:solidFill>
              <a:srgbClr val="00B0F0">
                <a:alpha val="1500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solidFill>
                    <a:srgbClr val="03A0C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 AZ2</a:t>
              </a:r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EEF0FD45-AD76-5DCF-8723-088A7FF3F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678358" y="2645156"/>
              <a:ext cx="373534" cy="446750"/>
            </a:xfrm>
            <a:prstGeom prst="rect">
              <a:avLst/>
            </a:prstGeom>
          </p:spPr>
        </p:pic>
        <p:pic>
          <p:nvPicPr>
            <p:cNvPr id="64" name="Graphic 60">
              <a:extLst>
                <a:ext uri="{FF2B5EF4-FFF2-40B4-BE49-F238E27FC236}">
                  <a16:creationId xmlns:a16="http://schemas.microsoft.com/office/drawing/2014/main" id="{C1DE3EBF-27DD-C046-2AA8-0686ED9665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693" y="3262068"/>
              <a:ext cx="372060" cy="444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6202894-6441-48AD-CA8A-3B3AF7D63380}"/>
                </a:ext>
              </a:extLst>
            </p:cNvPr>
            <p:cNvSpPr txBox="1"/>
            <p:nvPr/>
          </p:nvSpPr>
          <p:spPr>
            <a:xfrm>
              <a:off x="1958134" y="3686141"/>
              <a:ext cx="963738" cy="340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1000" dirty="0">
                  <a:cs typeface="Arial" panose="020B0604020202020204" pitchFamily="34" charset="0"/>
                </a:rPr>
                <a:t>10.1.1.10/24</a:t>
              </a:r>
            </a:p>
          </p:txBody>
        </p:sp>
        <p:pic>
          <p:nvPicPr>
            <p:cNvPr id="67" name="Graphic 10">
              <a:extLst>
                <a:ext uri="{FF2B5EF4-FFF2-40B4-BE49-F238E27FC236}">
                  <a16:creationId xmlns:a16="http://schemas.microsoft.com/office/drawing/2014/main" id="{092BD13C-3ACD-8A55-08A1-2BACCC5EB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300000"/>
                      </a14:imgEffect>
                      <a14:imgEffect>
                        <a14:brightnessContrast bright="6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730" y="487943"/>
              <a:ext cx="425997" cy="387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8CA64DD-963A-A324-3535-2392735F9ED9}"/>
                </a:ext>
              </a:extLst>
            </p:cNvPr>
            <p:cNvSpPr txBox="1"/>
            <p:nvPr/>
          </p:nvSpPr>
          <p:spPr>
            <a:xfrm>
              <a:off x="6346578" y="430092"/>
              <a:ext cx="460328" cy="226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1200" b="1" dirty="0">
                  <a:cs typeface="Arial" panose="020B0604020202020204" pitchFamily="34" charset="0"/>
                </a:rPr>
                <a:t>IGW</a:t>
              </a:r>
            </a:p>
          </p:txBody>
        </p:sp>
        <p:pic>
          <p:nvPicPr>
            <p:cNvPr id="69" name="Graphic 29">
              <a:extLst>
                <a:ext uri="{FF2B5EF4-FFF2-40B4-BE49-F238E27FC236}">
                  <a16:creationId xmlns:a16="http://schemas.microsoft.com/office/drawing/2014/main" id="{12775B9A-39C4-22D8-ABB1-736B0D7D04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60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427" y="2246268"/>
              <a:ext cx="279805" cy="334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Graphic 29">
              <a:extLst>
                <a:ext uri="{FF2B5EF4-FFF2-40B4-BE49-F238E27FC236}">
                  <a16:creationId xmlns:a16="http://schemas.microsoft.com/office/drawing/2014/main" id="{AE2E9474-8D95-05DD-776C-1F92854D6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60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4477" y="1739813"/>
              <a:ext cx="279805" cy="334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8FD8F2A-1D33-5944-8B76-8FC49CC18CA1}"/>
                </a:ext>
              </a:extLst>
            </p:cNvPr>
            <p:cNvSpPr txBox="1"/>
            <p:nvPr/>
          </p:nvSpPr>
          <p:spPr>
            <a:xfrm>
              <a:off x="206552" y="2283874"/>
              <a:ext cx="1024640" cy="2092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800" dirty="0">
                  <a:cs typeface="Arial" panose="020B0604020202020204" pitchFamily="34" charset="0"/>
                </a:rPr>
                <a:t>GWLBQe-EW-az1</a:t>
              </a:r>
            </a:p>
          </p:txBody>
        </p:sp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19CFE33E-46C9-7845-89BF-E18E9F386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15626" y="1322362"/>
              <a:ext cx="384416" cy="459765"/>
            </a:xfrm>
            <a:prstGeom prst="rect">
              <a:avLst/>
            </a:prstGeom>
          </p:spPr>
        </p:pic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0978308-0018-0B71-63F0-4F338E6AAA9D}"/>
                </a:ext>
              </a:extLst>
            </p:cNvPr>
            <p:cNvGrpSpPr/>
            <p:nvPr/>
          </p:nvGrpSpPr>
          <p:grpSpPr>
            <a:xfrm rot="20617390">
              <a:off x="4533046" y="2429959"/>
              <a:ext cx="936463" cy="236744"/>
              <a:chOff x="4388160" y="4615041"/>
              <a:chExt cx="793834" cy="238527"/>
            </a:xfrm>
          </p:grpSpPr>
          <p:sp>
            <p:nvSpPr>
              <p:cNvPr id="81" name="Can 31">
                <a:extLst>
                  <a:ext uri="{FF2B5EF4-FFF2-40B4-BE49-F238E27FC236}">
                    <a16:creationId xmlns:a16="http://schemas.microsoft.com/office/drawing/2014/main" id="{B8C70F67-3836-0E62-8104-0ED359593300}"/>
                  </a:ext>
                </a:extLst>
              </p:cNvPr>
              <p:cNvSpPr/>
              <p:nvPr/>
            </p:nvSpPr>
            <p:spPr>
              <a:xfrm rot="15473371">
                <a:off x="4704499" y="4347489"/>
                <a:ext cx="161157" cy="777638"/>
              </a:xfrm>
              <a:prstGeom prst="can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43A8CE-E221-65C9-B4B6-810671B49343}"/>
                  </a:ext>
                </a:extLst>
              </p:cNvPr>
              <p:cNvSpPr txBox="1"/>
              <p:nvPr/>
            </p:nvSpPr>
            <p:spPr>
              <a:xfrm rot="20905899">
                <a:off x="4388160" y="4615041"/>
                <a:ext cx="793834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189">
                  <a:lnSpc>
                    <a:spcPct val="95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GENEVE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CF2C195-0A01-612F-7AFA-ECD91D37EAB3}"/>
                </a:ext>
              </a:extLst>
            </p:cNvPr>
            <p:cNvGrpSpPr/>
            <p:nvPr/>
          </p:nvGrpSpPr>
          <p:grpSpPr>
            <a:xfrm rot="177252">
              <a:off x="4485585" y="2912883"/>
              <a:ext cx="882818" cy="209149"/>
              <a:chOff x="4230847" y="4715981"/>
              <a:chExt cx="882818" cy="209149"/>
            </a:xfrm>
          </p:grpSpPr>
          <p:sp>
            <p:nvSpPr>
              <p:cNvPr id="79" name="Can 31">
                <a:extLst>
                  <a:ext uri="{FF2B5EF4-FFF2-40B4-BE49-F238E27FC236}">
                    <a16:creationId xmlns:a16="http://schemas.microsoft.com/office/drawing/2014/main" id="{75832BB8-0004-E916-1CCF-F1CB41CBD40C}"/>
                  </a:ext>
                </a:extLst>
              </p:cNvPr>
              <p:cNvSpPr/>
              <p:nvPr/>
            </p:nvSpPr>
            <p:spPr>
              <a:xfrm rot="17112892">
                <a:off x="4590817" y="4398630"/>
                <a:ext cx="144268" cy="864207"/>
              </a:xfrm>
              <a:prstGeom prst="can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13F4CA0-A7BF-6767-B7D7-E883F5D04607}"/>
                  </a:ext>
                </a:extLst>
              </p:cNvPr>
              <p:cNvSpPr txBox="1"/>
              <p:nvPr/>
            </p:nvSpPr>
            <p:spPr>
              <a:xfrm rot="945420">
                <a:off x="4231459" y="4715981"/>
                <a:ext cx="882206" cy="209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189">
                  <a:lnSpc>
                    <a:spcPct val="95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GENEVE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2EEF557-0228-96B0-11E7-D9A09F5D2AA8}"/>
                </a:ext>
              </a:extLst>
            </p:cNvPr>
            <p:cNvGrpSpPr/>
            <p:nvPr/>
          </p:nvGrpSpPr>
          <p:grpSpPr>
            <a:xfrm rot="1099147">
              <a:off x="4489749" y="2511896"/>
              <a:ext cx="1032837" cy="205519"/>
              <a:chOff x="4230847" y="4715981"/>
              <a:chExt cx="882818" cy="209149"/>
            </a:xfrm>
          </p:grpSpPr>
          <p:sp>
            <p:nvSpPr>
              <p:cNvPr id="76" name="Can 31">
                <a:extLst>
                  <a:ext uri="{FF2B5EF4-FFF2-40B4-BE49-F238E27FC236}">
                    <a16:creationId xmlns:a16="http://schemas.microsoft.com/office/drawing/2014/main" id="{5A0BE58E-7861-0500-2495-1B611199C663}"/>
                  </a:ext>
                </a:extLst>
              </p:cNvPr>
              <p:cNvSpPr/>
              <p:nvPr/>
            </p:nvSpPr>
            <p:spPr>
              <a:xfrm rot="17112892">
                <a:off x="4590817" y="4398630"/>
                <a:ext cx="144268" cy="864207"/>
              </a:xfrm>
              <a:prstGeom prst="can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2456D7B-2185-0141-EEEB-1D1281A657D4}"/>
                  </a:ext>
                </a:extLst>
              </p:cNvPr>
              <p:cNvSpPr txBox="1"/>
              <p:nvPr/>
            </p:nvSpPr>
            <p:spPr>
              <a:xfrm rot="945420">
                <a:off x="4231459" y="4715981"/>
                <a:ext cx="882206" cy="209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189">
                  <a:lnSpc>
                    <a:spcPct val="95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GENEVE</a:t>
                </a:r>
              </a:p>
            </p:txBody>
          </p:sp>
        </p:grp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6C74F71E-FBA9-D11A-1CB8-27A018B01D22}"/>
              </a:ext>
            </a:extLst>
          </p:cNvPr>
          <p:cNvSpPr/>
          <p:nvPr/>
        </p:nvSpPr>
        <p:spPr>
          <a:xfrm>
            <a:off x="2399168" y="181069"/>
            <a:ext cx="3298350" cy="3105339"/>
          </a:xfrm>
          <a:custGeom>
            <a:avLst/>
            <a:gdLst>
              <a:gd name="connsiteX0" fmla="*/ 1557196 w 3298350"/>
              <a:gd name="connsiteY0" fmla="*/ 0 h 3105339"/>
              <a:gd name="connsiteX1" fmla="*/ 289711 w 3298350"/>
              <a:gd name="connsiteY1" fmla="*/ 353085 h 3105339"/>
              <a:gd name="connsiteX2" fmla="*/ 371192 w 3298350"/>
              <a:gd name="connsiteY2" fmla="*/ 1575303 h 3105339"/>
              <a:gd name="connsiteX3" fmla="*/ 3250194 w 3298350"/>
              <a:gd name="connsiteY3" fmla="*/ 1919335 h 3105339"/>
              <a:gd name="connsiteX4" fmla="*/ 2046083 w 3298350"/>
              <a:gd name="connsiteY4" fmla="*/ 2027977 h 3105339"/>
              <a:gd name="connsiteX5" fmla="*/ 380246 w 3298350"/>
              <a:gd name="connsiteY5" fmla="*/ 1855961 h 3105339"/>
              <a:gd name="connsiteX6" fmla="*/ 0 w 3298350"/>
              <a:gd name="connsiteY6" fmla="*/ 3105339 h 310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8350" h="3105339">
                <a:moveTo>
                  <a:pt x="1557196" y="0"/>
                </a:moveTo>
                <a:cubicBezTo>
                  <a:pt x="1022287" y="45267"/>
                  <a:pt x="487378" y="90535"/>
                  <a:pt x="289711" y="353085"/>
                </a:cubicBezTo>
                <a:cubicBezTo>
                  <a:pt x="92044" y="615635"/>
                  <a:pt x="-122222" y="1314261"/>
                  <a:pt x="371192" y="1575303"/>
                </a:cubicBezTo>
                <a:cubicBezTo>
                  <a:pt x="864606" y="1836345"/>
                  <a:pt x="2971046" y="1843889"/>
                  <a:pt x="3250194" y="1919335"/>
                </a:cubicBezTo>
                <a:cubicBezTo>
                  <a:pt x="3529343" y="1994781"/>
                  <a:pt x="2524408" y="2038539"/>
                  <a:pt x="2046083" y="2027977"/>
                </a:cubicBezTo>
                <a:cubicBezTo>
                  <a:pt x="1567758" y="2017415"/>
                  <a:pt x="721260" y="1676401"/>
                  <a:pt x="380246" y="1855961"/>
                </a:cubicBezTo>
                <a:cubicBezTo>
                  <a:pt x="39232" y="2035521"/>
                  <a:pt x="55830" y="2915216"/>
                  <a:pt x="0" y="3105339"/>
                </a:cubicBezTo>
              </a:path>
            </a:pathLst>
          </a:custGeom>
          <a:noFill/>
          <a:ln w="28575">
            <a:solidFill>
              <a:srgbClr val="FFC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loud 93">
            <a:extLst>
              <a:ext uri="{FF2B5EF4-FFF2-40B4-BE49-F238E27FC236}">
                <a16:creationId xmlns:a16="http://schemas.microsoft.com/office/drawing/2014/main" id="{3072F1AE-1D1E-6DDF-3757-7BE3993AB868}"/>
              </a:ext>
            </a:extLst>
          </p:cNvPr>
          <p:cNvSpPr/>
          <p:nvPr/>
        </p:nvSpPr>
        <p:spPr>
          <a:xfrm>
            <a:off x="2490714" y="60627"/>
            <a:ext cx="1464117" cy="245660"/>
          </a:xfrm>
          <a:prstGeom prst="cloud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en-US" sz="1000" dirty="0"/>
              <a:t>internet</a:t>
            </a: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032A7B3A-9065-1758-D84F-1A61491B63F0}"/>
              </a:ext>
            </a:extLst>
          </p:cNvPr>
          <p:cNvSpPr/>
          <p:nvPr/>
        </p:nvSpPr>
        <p:spPr>
          <a:xfrm>
            <a:off x="798921" y="280657"/>
            <a:ext cx="5484184" cy="3060072"/>
          </a:xfrm>
          <a:custGeom>
            <a:avLst/>
            <a:gdLst>
              <a:gd name="connsiteX0" fmla="*/ 106426 w 5484184"/>
              <a:gd name="connsiteY0" fmla="*/ 3060072 h 3060072"/>
              <a:gd name="connsiteX1" fmla="*/ 414243 w 5484184"/>
              <a:gd name="connsiteY1" fmla="*/ 1683945 h 3060072"/>
              <a:gd name="connsiteX2" fmla="*/ 3447154 w 5484184"/>
              <a:gd name="connsiteY2" fmla="*/ 2018923 h 3060072"/>
              <a:gd name="connsiteX3" fmla="*/ 5484184 w 5484184"/>
              <a:gd name="connsiteY3" fmla="*/ 2181886 h 3060072"/>
              <a:gd name="connsiteX4" fmla="*/ 595313 w 5484184"/>
              <a:gd name="connsiteY4" fmla="*/ 1729212 h 3060072"/>
              <a:gd name="connsiteX5" fmla="*/ 1989546 w 5484184"/>
              <a:gd name="connsiteY5" fmla="*/ 0 h 3060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4184" h="3060072">
                <a:moveTo>
                  <a:pt x="106426" y="3060072"/>
                </a:moveTo>
                <a:cubicBezTo>
                  <a:pt x="-18060" y="2458771"/>
                  <a:pt x="-142545" y="1857470"/>
                  <a:pt x="414243" y="1683945"/>
                </a:cubicBezTo>
                <a:cubicBezTo>
                  <a:pt x="971031" y="1510420"/>
                  <a:pt x="2602164" y="1935933"/>
                  <a:pt x="3447154" y="2018923"/>
                </a:cubicBezTo>
                <a:cubicBezTo>
                  <a:pt x="4292144" y="2101913"/>
                  <a:pt x="5484184" y="2181886"/>
                  <a:pt x="5484184" y="2181886"/>
                </a:cubicBezTo>
                <a:cubicBezTo>
                  <a:pt x="5008877" y="2133601"/>
                  <a:pt x="1177753" y="2092860"/>
                  <a:pt x="595313" y="1729212"/>
                </a:cubicBezTo>
                <a:cubicBezTo>
                  <a:pt x="12873" y="1365564"/>
                  <a:pt x="1788861" y="259533"/>
                  <a:pt x="1989546" y="0"/>
                </a:cubicBezTo>
              </a:path>
            </a:pathLst>
          </a:custGeom>
          <a:noFill/>
          <a:ln w="28575">
            <a:solidFill>
              <a:srgbClr val="8566AC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B785E3-B881-7541-B859-2C8B0593E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2" y="556118"/>
            <a:ext cx="11570329" cy="58651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5F908-7A79-8942-31C0-90D5E8002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2" y="648412"/>
            <a:ext cx="12124239" cy="5236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55A639-26BA-A7D5-9A9C-1D7144A62D65}"/>
              </a:ext>
            </a:extLst>
          </p:cNvPr>
          <p:cNvSpPr txBox="1"/>
          <p:nvPr/>
        </p:nvSpPr>
        <p:spPr>
          <a:xfrm>
            <a:off x="36212" y="111858"/>
            <a:ext cx="273504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2400" dirty="0">
                <a:solidFill>
                  <a:srgbClr val="000000"/>
                </a:solidFill>
                <a:cs typeface="Arial" panose="020B0604020202090204" pitchFamily="34" charset="0"/>
              </a:rPr>
              <a:t>Ingress route table</a:t>
            </a:r>
            <a:endParaRPr lang="en-US" sz="2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29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55A639-26BA-A7D5-9A9C-1D7144A62D65}"/>
              </a:ext>
            </a:extLst>
          </p:cNvPr>
          <p:cNvSpPr txBox="1"/>
          <p:nvPr/>
        </p:nvSpPr>
        <p:spPr>
          <a:xfrm>
            <a:off x="36212" y="111858"/>
            <a:ext cx="316144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2400" dirty="0">
                <a:solidFill>
                  <a:srgbClr val="000000"/>
                </a:solidFill>
                <a:cs typeface="Arial" panose="020B0604020202090204" pitchFamily="34" charset="0"/>
              </a:rPr>
              <a:t>GWLB-</a:t>
            </a:r>
            <a:r>
              <a:rPr lang="en-US" altLang="zh-CN" sz="2400" dirty="0">
                <a:solidFill>
                  <a:srgbClr val="000000"/>
                </a:solidFill>
                <a:cs typeface="Arial" panose="020B0604020202090204" pitchFamily="34" charset="0"/>
              </a:rPr>
              <a:t>NS</a:t>
            </a:r>
            <a:r>
              <a:rPr lang="zh-CN" altLang="en-US" sz="2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Arial" panose="020B0604020202090204" pitchFamily="34" charset="0"/>
              </a:rPr>
              <a:t>route table</a:t>
            </a:r>
            <a:endParaRPr lang="en-US" sz="2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32CE2-E4DD-040A-5794-0DB247EE1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64" y="1253281"/>
            <a:ext cx="11088472" cy="4351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055873-A40F-0F58-61EA-5888CA95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12" y="874220"/>
            <a:ext cx="11357576" cy="536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4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55A639-26BA-A7D5-9A9C-1D7144A62D65}"/>
              </a:ext>
            </a:extLst>
          </p:cNvPr>
          <p:cNvSpPr txBox="1"/>
          <p:nvPr/>
        </p:nvSpPr>
        <p:spPr>
          <a:xfrm>
            <a:off x="36212" y="111858"/>
            <a:ext cx="263245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2400" dirty="0">
                <a:solidFill>
                  <a:srgbClr val="000000"/>
                </a:solidFill>
                <a:cs typeface="Arial" panose="020B0604020202090204" pitchFamily="34" charset="0"/>
              </a:rPr>
              <a:t>Server route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01447-24DD-D15A-39A7-1EA11B1FA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784303"/>
            <a:ext cx="11430000" cy="5137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0B35B8-941D-9F43-6030-A3FA4C0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45" y="860952"/>
            <a:ext cx="12144280" cy="506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4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55A639-26BA-A7D5-9A9C-1D7144A62D65}"/>
              </a:ext>
            </a:extLst>
          </p:cNvPr>
          <p:cNvSpPr txBox="1"/>
          <p:nvPr/>
        </p:nvSpPr>
        <p:spPr>
          <a:xfrm>
            <a:off x="36212" y="111858"/>
            <a:ext cx="178593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2400" dirty="0">
                <a:solidFill>
                  <a:srgbClr val="000000"/>
                </a:solidFill>
                <a:cs typeface="Arial" panose="020B0604020202090204" pitchFamily="34" charset="0"/>
              </a:rPr>
              <a:t>Verify traffic</a:t>
            </a:r>
            <a:endParaRPr lang="en-US" sz="2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7C42B-72D2-4737-79AC-71DE074F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3" y="1301436"/>
            <a:ext cx="11545492" cy="3422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BE993B-16DD-DE92-ADF6-F0056051A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35" y="1301436"/>
            <a:ext cx="11616530" cy="41213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B08CAC-3377-32DA-79DA-29F1CB8B8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" y="536590"/>
            <a:ext cx="11870559" cy="591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1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Box 162">
            <a:extLst>
              <a:ext uri="{FF2B5EF4-FFF2-40B4-BE49-F238E27FC236}">
                <a16:creationId xmlns:a16="http://schemas.microsoft.com/office/drawing/2014/main" id="{06F9F550-3BED-BAC7-0F24-68021FF18459}"/>
              </a:ext>
            </a:extLst>
          </p:cNvPr>
          <p:cNvSpPr txBox="1"/>
          <p:nvPr/>
        </p:nvSpPr>
        <p:spPr>
          <a:xfrm>
            <a:off x="7459585" y="594914"/>
            <a:ext cx="48259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Server</a:t>
            </a:r>
            <a:r>
              <a:rPr lang="zh-CN" altLang="en-US" dirty="0"/>
              <a:t>之间流量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当</a:t>
            </a:r>
            <a:r>
              <a:rPr lang="en-US" altLang="zh-CN" dirty="0"/>
              <a:t>server1</a:t>
            </a:r>
            <a:r>
              <a:rPr lang="zh-CN" altLang="en-US" dirty="0"/>
              <a:t>访问</a:t>
            </a:r>
            <a:r>
              <a:rPr lang="en-US" altLang="zh-CN" dirty="0"/>
              <a:t>server2</a:t>
            </a:r>
            <a:r>
              <a:rPr lang="zh-CN" altLang="en-US" dirty="0"/>
              <a:t>时，会先匹配自己的明细路由表，将流量转给</a:t>
            </a:r>
            <a:r>
              <a:rPr lang="en-US" altLang="zh-CN" dirty="0" err="1"/>
              <a:t>GWLBe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2.GWLBe-EW</a:t>
            </a:r>
            <a:r>
              <a:rPr lang="zh-CN" altLang="en-US" dirty="0"/>
              <a:t>将流量转给</a:t>
            </a:r>
            <a:r>
              <a:rPr lang="en-US" altLang="zh-CN" dirty="0"/>
              <a:t>GWLB</a:t>
            </a:r>
            <a:r>
              <a:rPr lang="zh-CN" altLang="en-US" dirty="0"/>
              <a:t>，通过</a:t>
            </a:r>
            <a:r>
              <a:rPr lang="en-US" altLang="zh-CN" dirty="0"/>
              <a:t>GENE</a:t>
            </a:r>
          </a:p>
          <a:p>
            <a:r>
              <a:rPr lang="en-US" altLang="zh-CN" dirty="0"/>
              <a:t>VE</a:t>
            </a:r>
            <a:r>
              <a:rPr lang="zh-CN" altLang="en-US" dirty="0"/>
              <a:t>隧道发给</a:t>
            </a:r>
            <a:r>
              <a:rPr lang="en-US" altLang="zh-CN" dirty="0"/>
              <a:t>FGT</a:t>
            </a:r>
          </a:p>
          <a:p>
            <a:endParaRPr lang="en-US" altLang="zh-CN" dirty="0"/>
          </a:p>
          <a:p>
            <a:r>
              <a:rPr lang="en-US" altLang="zh-CN" dirty="0"/>
              <a:t>3.FGT</a:t>
            </a:r>
            <a:r>
              <a:rPr lang="zh-CN" altLang="en-US" dirty="0"/>
              <a:t>检查过策略后，将流量通过策略路由转</a:t>
            </a:r>
            <a:endParaRPr lang="en-US" altLang="zh-CN" dirty="0"/>
          </a:p>
          <a:p>
            <a:r>
              <a:rPr lang="zh-CN" altLang="en-US" dirty="0"/>
              <a:t>发给</a:t>
            </a:r>
            <a:r>
              <a:rPr lang="en-US" altLang="zh-CN" dirty="0"/>
              <a:t>GWLB</a:t>
            </a:r>
            <a:r>
              <a:rPr lang="zh-CN" altLang="en-US" dirty="0"/>
              <a:t>，再发给</a:t>
            </a:r>
            <a:r>
              <a:rPr lang="en-US" altLang="zh-CN" dirty="0" err="1"/>
              <a:t>GWLBe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此时</a:t>
            </a:r>
            <a:r>
              <a:rPr lang="en-US" altLang="zh-CN" dirty="0" err="1"/>
              <a:t>GWLBe</a:t>
            </a:r>
            <a:r>
              <a:rPr lang="en-US" altLang="zh-CN" dirty="0"/>
              <a:t>-EW</a:t>
            </a:r>
            <a:r>
              <a:rPr lang="zh-CN" altLang="en-US" dirty="0"/>
              <a:t>查看自己的路由表，转给相</a:t>
            </a:r>
            <a:endParaRPr lang="en-US" altLang="zh-CN" dirty="0"/>
          </a:p>
          <a:p>
            <a:r>
              <a:rPr lang="zh-CN" altLang="en-US" dirty="0"/>
              <a:t>应</a:t>
            </a:r>
            <a:r>
              <a:rPr lang="en-US" altLang="zh-CN" dirty="0"/>
              <a:t>server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	</a:t>
            </a:r>
          </a:p>
          <a:p>
            <a:endParaRPr lang="en-US" altLang="zh-CN" dirty="0"/>
          </a:p>
          <a:p>
            <a:r>
              <a:rPr lang="en-US" altLang="zh-CN" dirty="0"/>
              <a:t>    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7E372AF-D0A6-1CDC-636B-8D536F6CD0C5}"/>
              </a:ext>
            </a:extLst>
          </p:cNvPr>
          <p:cNvSpPr txBox="1"/>
          <p:nvPr/>
        </p:nvSpPr>
        <p:spPr>
          <a:xfrm>
            <a:off x="6480339" y="3801156"/>
            <a:ext cx="60975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 </a:t>
            </a:r>
            <a:r>
              <a:rPr lang="en-US" altLang="zh-CN" sz="1000" dirty="0"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AZ2</a:t>
            </a:r>
            <a:endParaRPr lang="en-US" sz="1000" dirty="0">
              <a:solidFill>
                <a:srgbClr val="6BAE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9E9F707-4F85-6062-C35F-FC3663751890}"/>
              </a:ext>
            </a:extLst>
          </p:cNvPr>
          <p:cNvSpPr txBox="1"/>
          <p:nvPr/>
        </p:nvSpPr>
        <p:spPr>
          <a:xfrm>
            <a:off x="6480339" y="2523885"/>
            <a:ext cx="60975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 </a:t>
            </a:r>
            <a:r>
              <a:rPr lang="en-US" altLang="zh-CN" sz="1000" dirty="0"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AZ1</a:t>
            </a:r>
            <a:endParaRPr lang="en-US" sz="1000" dirty="0">
              <a:solidFill>
                <a:srgbClr val="6BAE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D06ED4-5B7E-8C2F-E9B1-6A64B9752B8D}"/>
              </a:ext>
            </a:extLst>
          </p:cNvPr>
          <p:cNvGrpSpPr/>
          <p:nvPr/>
        </p:nvGrpSpPr>
        <p:grpSpPr>
          <a:xfrm>
            <a:off x="166649" y="430092"/>
            <a:ext cx="7313771" cy="3827302"/>
            <a:chOff x="166649" y="430092"/>
            <a:chExt cx="7313771" cy="382730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34D052-0DF3-BC34-082E-5B9C7904D562}"/>
                </a:ext>
              </a:extLst>
            </p:cNvPr>
            <p:cNvSpPr txBox="1"/>
            <p:nvPr/>
          </p:nvSpPr>
          <p:spPr>
            <a:xfrm>
              <a:off x="2874487" y="2249396"/>
              <a:ext cx="1207383" cy="238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1000" b="1" dirty="0">
                  <a:solidFill>
                    <a:srgbClr val="00CC66"/>
                  </a:solidFill>
                  <a:cs typeface="Arial" panose="020B0604020202020204" pitchFamily="34" charset="0"/>
                </a:rPr>
                <a:t>AWS </a:t>
              </a:r>
              <a:r>
                <a:rPr lang="en-US" sz="1000" b="1" dirty="0" err="1">
                  <a:solidFill>
                    <a:srgbClr val="00CC66"/>
                  </a:solidFill>
                  <a:cs typeface="Arial" panose="020B0604020202020204" pitchFamily="34" charset="0"/>
                </a:rPr>
                <a:t>PrivateLink</a:t>
              </a:r>
              <a:endParaRPr lang="en-US" sz="1000" b="1" dirty="0">
                <a:solidFill>
                  <a:srgbClr val="00CC66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EB840F-E077-7709-75A7-1D741123CAB4}"/>
                </a:ext>
              </a:extLst>
            </p:cNvPr>
            <p:cNvSpPr/>
            <p:nvPr/>
          </p:nvSpPr>
          <p:spPr>
            <a:xfrm>
              <a:off x="3705359" y="682472"/>
              <a:ext cx="3775061" cy="3574922"/>
            </a:xfrm>
            <a:prstGeom prst="rect">
              <a:avLst/>
            </a:prstGeom>
            <a:noFill/>
            <a:ln w="12700">
              <a:solidFill>
                <a:srgbClr val="6BAE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583CFB65-B4A5-0AF3-442E-65BFC6DB3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705360" y="680993"/>
              <a:ext cx="414007" cy="48532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23BC67C-2438-7172-3A4F-0512CD2DC012}"/>
                </a:ext>
              </a:extLst>
            </p:cNvPr>
            <p:cNvSpPr/>
            <p:nvPr/>
          </p:nvSpPr>
          <p:spPr>
            <a:xfrm>
              <a:off x="4119366" y="694476"/>
              <a:ext cx="11063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dirty="0">
                  <a:ln w="0"/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Security-VPC</a:t>
              </a:r>
            </a:p>
            <a:p>
              <a:pPr>
                <a:defRPr/>
              </a:pPr>
              <a:r>
                <a:rPr lang="en-US" sz="1200" dirty="0">
                  <a:ln w="0"/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10.0.0.0/16</a:t>
              </a:r>
            </a:p>
          </p:txBody>
        </p:sp>
        <p:pic>
          <p:nvPicPr>
            <p:cNvPr id="23" name="Graphic 18">
              <a:extLst>
                <a:ext uri="{FF2B5EF4-FFF2-40B4-BE49-F238E27FC236}">
                  <a16:creationId xmlns:a16="http://schemas.microsoft.com/office/drawing/2014/main" id="{1E26D312-0945-3B3F-E3FE-5D24B196A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50000" contras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4132340" y="1931142"/>
              <a:ext cx="379896" cy="445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364669-4DD8-A8F2-663C-11D3E571038E}"/>
                </a:ext>
              </a:extLst>
            </p:cNvPr>
            <p:cNvSpPr txBox="1"/>
            <p:nvPr/>
          </p:nvSpPr>
          <p:spPr>
            <a:xfrm>
              <a:off x="3859526" y="2979797"/>
              <a:ext cx="803425" cy="238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1000" dirty="0">
                  <a:cs typeface="Arial" panose="020B0604020202020204" pitchFamily="34" charset="0"/>
                </a:rPr>
                <a:t>GWLB EW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F61931D-F937-4B24-894E-6EDA5689C10B}"/>
                </a:ext>
              </a:extLst>
            </p:cNvPr>
            <p:cNvSpPr/>
            <p:nvPr/>
          </p:nvSpPr>
          <p:spPr>
            <a:xfrm>
              <a:off x="175279" y="679818"/>
              <a:ext cx="3075717" cy="3576443"/>
            </a:xfrm>
            <a:prstGeom prst="rect">
              <a:avLst/>
            </a:prstGeom>
            <a:noFill/>
            <a:ln w="12700">
              <a:solidFill>
                <a:srgbClr val="6BAE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CDC41B1D-33AD-5E69-8F3E-0F2749232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75280" y="679819"/>
              <a:ext cx="473723" cy="430401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D4208F6-7FBF-F931-70CE-1AECA12BA884}"/>
                </a:ext>
              </a:extLst>
            </p:cNvPr>
            <p:cNvSpPr/>
            <p:nvPr/>
          </p:nvSpPr>
          <p:spPr>
            <a:xfrm>
              <a:off x="649003" y="691776"/>
              <a:ext cx="9525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dirty="0">
                  <a:ln w="0"/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App-VPC</a:t>
              </a:r>
            </a:p>
            <a:p>
              <a:pPr>
                <a:defRPr/>
              </a:pPr>
              <a:r>
                <a:rPr lang="en-US" sz="1200" dirty="0">
                  <a:ln w="0"/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10.1.0.0/16</a:t>
              </a:r>
            </a:p>
          </p:txBody>
        </p:sp>
        <p:pic>
          <p:nvPicPr>
            <p:cNvPr id="28" name="Graphic 10">
              <a:extLst>
                <a:ext uri="{FF2B5EF4-FFF2-40B4-BE49-F238E27FC236}">
                  <a16:creationId xmlns:a16="http://schemas.microsoft.com/office/drawing/2014/main" id="{A5901FC0-17B9-DB50-EF56-9AB37B945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300000"/>
                      </a14:imgEffect>
                      <a14:imgEffect>
                        <a14:brightnessContrast bright="6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2468" y="474129"/>
              <a:ext cx="425997" cy="387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D00ED8AA-7ADE-F7DD-6E72-767058D04F2B}"/>
                </a:ext>
              </a:extLst>
            </p:cNvPr>
            <p:cNvSpPr/>
            <p:nvPr/>
          </p:nvSpPr>
          <p:spPr>
            <a:xfrm>
              <a:off x="2961212" y="2010719"/>
              <a:ext cx="1149909" cy="170551"/>
            </a:xfrm>
            <a:custGeom>
              <a:avLst/>
              <a:gdLst>
                <a:gd name="connsiteX0" fmla="*/ 0 w 1995055"/>
                <a:gd name="connsiteY0" fmla="*/ 0 h 379692"/>
                <a:gd name="connsiteX1" fmla="*/ 623455 w 1995055"/>
                <a:gd name="connsiteY1" fmla="*/ 346364 h 379692"/>
                <a:gd name="connsiteX2" fmla="*/ 1995055 w 1995055"/>
                <a:gd name="connsiteY2" fmla="*/ 346364 h 37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5055" h="379692">
                  <a:moveTo>
                    <a:pt x="0" y="0"/>
                  </a:moveTo>
                  <a:cubicBezTo>
                    <a:pt x="145473" y="144318"/>
                    <a:pt x="290946" y="288637"/>
                    <a:pt x="623455" y="346364"/>
                  </a:cubicBezTo>
                  <a:cubicBezTo>
                    <a:pt x="955964" y="404091"/>
                    <a:pt x="1475509" y="375227"/>
                    <a:pt x="1995055" y="346364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F9D8B1-6AFD-9DDA-0C05-058FB963807D}"/>
                </a:ext>
              </a:extLst>
            </p:cNvPr>
            <p:cNvSpPr txBox="1"/>
            <p:nvPr/>
          </p:nvSpPr>
          <p:spPr>
            <a:xfrm>
              <a:off x="2686639" y="452673"/>
              <a:ext cx="460328" cy="226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1200" b="1" dirty="0">
                  <a:cs typeface="Arial" panose="020B0604020202020204" pitchFamily="34" charset="0"/>
                </a:rPr>
                <a:t>IGW</a:t>
              </a:r>
            </a:p>
          </p:txBody>
        </p:sp>
        <p:pic>
          <p:nvPicPr>
            <p:cNvPr id="33" name="Graphic 18">
              <a:extLst>
                <a:ext uri="{FF2B5EF4-FFF2-40B4-BE49-F238E27FC236}">
                  <a16:creationId xmlns:a16="http://schemas.microsoft.com/office/drawing/2014/main" id="{7FF029B7-8875-18C1-97D5-3DF87C04E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50000" contras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4089114" y="2550412"/>
              <a:ext cx="401986" cy="471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C0E4E8-98AE-0201-77C7-38DE241F350E}"/>
                </a:ext>
              </a:extLst>
            </p:cNvPr>
            <p:cNvSpPr txBox="1"/>
            <p:nvPr/>
          </p:nvSpPr>
          <p:spPr>
            <a:xfrm>
              <a:off x="3935077" y="1729480"/>
              <a:ext cx="774571" cy="238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1000" dirty="0">
                  <a:cs typeface="Arial" panose="020B0604020202020204" pitchFamily="34" charset="0"/>
                </a:rPr>
                <a:t>GWLB NS</a:t>
              </a:r>
            </a:p>
          </p:txBody>
        </p:sp>
        <p:pic>
          <p:nvPicPr>
            <p:cNvPr id="35" name="Picture 273">
              <a:extLst>
                <a:ext uri="{FF2B5EF4-FFF2-40B4-BE49-F238E27FC236}">
                  <a16:creationId xmlns:a16="http://schemas.microsoft.com/office/drawing/2014/main" id="{BD76AC31-638B-11CB-6FA6-71BA4DBC9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5190273" y="1676531"/>
              <a:ext cx="1298190" cy="1088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16121F-CDAE-E14B-D92A-B44A2957C90A}"/>
                </a:ext>
              </a:extLst>
            </p:cNvPr>
            <p:cNvSpPr/>
            <p:nvPr/>
          </p:nvSpPr>
          <p:spPr>
            <a:xfrm rot="16200000">
              <a:off x="5126940" y="606201"/>
              <a:ext cx="1457015" cy="2889331"/>
            </a:xfrm>
            <a:prstGeom prst="rect">
              <a:avLst/>
            </a:prstGeom>
            <a:solidFill>
              <a:srgbClr val="00B0F0">
                <a:alpha val="1500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D2C88A96-24F6-3FBB-926E-6AB5EA517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6947478" y="1338741"/>
              <a:ext cx="334529" cy="328737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8E379C8-11C1-09E4-D816-60CFCEFF8A2C}"/>
                </a:ext>
              </a:extLst>
            </p:cNvPr>
            <p:cNvSpPr/>
            <p:nvPr/>
          </p:nvSpPr>
          <p:spPr>
            <a:xfrm rot="16200000">
              <a:off x="5207468" y="1990409"/>
              <a:ext cx="1302119" cy="2866923"/>
            </a:xfrm>
            <a:prstGeom prst="rect">
              <a:avLst/>
            </a:prstGeom>
            <a:solidFill>
              <a:srgbClr val="92D050">
                <a:alpha val="2000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dirty="0"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701D71BA-C026-0720-E654-3893EDDB2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6922774" y="2795757"/>
              <a:ext cx="344274" cy="338314"/>
            </a:xfrm>
            <a:prstGeom prst="rect">
              <a:avLst/>
            </a:prstGeom>
          </p:spPr>
        </p:pic>
        <p:pic>
          <p:nvPicPr>
            <p:cNvPr id="42" name="Picture 210">
              <a:extLst>
                <a:ext uri="{FF2B5EF4-FFF2-40B4-BE49-F238E27FC236}">
                  <a16:creationId xmlns:a16="http://schemas.microsoft.com/office/drawing/2014/main" id="{D1CE0F1A-6ED8-E64E-9929-36684274C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 bwMode="auto">
            <a:xfrm>
              <a:off x="5566085" y="1756091"/>
              <a:ext cx="426126" cy="357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273">
              <a:extLst>
                <a:ext uri="{FF2B5EF4-FFF2-40B4-BE49-F238E27FC236}">
                  <a16:creationId xmlns:a16="http://schemas.microsoft.com/office/drawing/2014/main" id="{82A7EC97-8103-9568-0DDE-D09F63FB1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5182149" y="2694960"/>
              <a:ext cx="1298190" cy="1088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10">
              <a:extLst>
                <a:ext uri="{FF2B5EF4-FFF2-40B4-BE49-F238E27FC236}">
                  <a16:creationId xmlns:a16="http://schemas.microsoft.com/office/drawing/2014/main" id="{C3CB4D98-A7A8-7544-1605-A97921161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 bwMode="auto">
            <a:xfrm>
              <a:off x="5578009" y="2033025"/>
              <a:ext cx="426126" cy="357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210">
              <a:extLst>
                <a:ext uri="{FF2B5EF4-FFF2-40B4-BE49-F238E27FC236}">
                  <a16:creationId xmlns:a16="http://schemas.microsoft.com/office/drawing/2014/main" id="{7C982178-C1B2-21EC-B7A4-33B5992C0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 bwMode="auto">
            <a:xfrm>
              <a:off x="5599227" y="2314492"/>
              <a:ext cx="426126" cy="357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210">
              <a:extLst>
                <a:ext uri="{FF2B5EF4-FFF2-40B4-BE49-F238E27FC236}">
                  <a16:creationId xmlns:a16="http://schemas.microsoft.com/office/drawing/2014/main" id="{F0537FCC-4A9A-3B84-B7B2-DA8E7ADCA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 bwMode="auto">
            <a:xfrm>
              <a:off x="5612661" y="2838818"/>
              <a:ext cx="426126" cy="357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210">
              <a:extLst>
                <a:ext uri="{FF2B5EF4-FFF2-40B4-BE49-F238E27FC236}">
                  <a16:creationId xmlns:a16="http://schemas.microsoft.com/office/drawing/2014/main" id="{85C12C35-5986-75ED-2D2D-82799C5EA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 bwMode="auto">
            <a:xfrm>
              <a:off x="5624584" y="3115753"/>
              <a:ext cx="426126" cy="357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210">
              <a:extLst>
                <a:ext uri="{FF2B5EF4-FFF2-40B4-BE49-F238E27FC236}">
                  <a16:creationId xmlns:a16="http://schemas.microsoft.com/office/drawing/2014/main" id="{DFC23D31-4A59-F2C8-10AD-D6627CDE9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 bwMode="auto">
            <a:xfrm>
              <a:off x="5645803" y="3397220"/>
              <a:ext cx="426126" cy="357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D05952-4F1E-9DA1-0CE4-77DDB7C5D75F}"/>
                </a:ext>
              </a:extLst>
            </p:cNvPr>
            <p:cNvGrpSpPr/>
            <p:nvPr/>
          </p:nvGrpSpPr>
          <p:grpSpPr>
            <a:xfrm>
              <a:off x="4452099" y="1991971"/>
              <a:ext cx="882206" cy="210481"/>
              <a:chOff x="3706722" y="4735225"/>
              <a:chExt cx="882206" cy="210481"/>
            </a:xfrm>
          </p:grpSpPr>
          <p:sp>
            <p:nvSpPr>
              <p:cNvPr id="83" name="Can 31">
                <a:extLst>
                  <a:ext uri="{FF2B5EF4-FFF2-40B4-BE49-F238E27FC236}">
                    <a16:creationId xmlns:a16="http://schemas.microsoft.com/office/drawing/2014/main" id="{F5953512-5617-D14A-272D-812B41821AFB}"/>
                  </a:ext>
                </a:extLst>
              </p:cNvPr>
              <p:cNvSpPr/>
              <p:nvPr/>
            </p:nvSpPr>
            <p:spPr>
              <a:xfrm rot="15473371">
                <a:off x="4048532" y="4476309"/>
                <a:ext cx="161157" cy="777638"/>
              </a:xfrm>
              <a:prstGeom prst="can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871EDFA-7816-4A63-C57E-AF4310E4D684}"/>
                  </a:ext>
                </a:extLst>
              </p:cNvPr>
              <p:cNvSpPr txBox="1"/>
              <p:nvPr/>
            </p:nvSpPr>
            <p:spPr>
              <a:xfrm rot="20917658">
                <a:off x="3706722" y="4735225"/>
                <a:ext cx="882206" cy="209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189">
                  <a:lnSpc>
                    <a:spcPct val="95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GENEVE</a:t>
                </a:r>
              </a:p>
            </p:txBody>
          </p:sp>
        </p:grp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8CB1FBFD-64FD-ECE7-A87E-CF292111BF57}"/>
                </a:ext>
              </a:extLst>
            </p:cNvPr>
            <p:cNvSpPr/>
            <p:nvPr/>
          </p:nvSpPr>
          <p:spPr>
            <a:xfrm>
              <a:off x="1499450" y="2359156"/>
              <a:ext cx="2589663" cy="479661"/>
            </a:xfrm>
            <a:custGeom>
              <a:avLst/>
              <a:gdLst>
                <a:gd name="connsiteX0" fmla="*/ 0 w 1995055"/>
                <a:gd name="connsiteY0" fmla="*/ 0 h 379692"/>
                <a:gd name="connsiteX1" fmla="*/ 623455 w 1995055"/>
                <a:gd name="connsiteY1" fmla="*/ 346364 h 379692"/>
                <a:gd name="connsiteX2" fmla="*/ 1995055 w 1995055"/>
                <a:gd name="connsiteY2" fmla="*/ 346364 h 37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5055" h="379692">
                  <a:moveTo>
                    <a:pt x="0" y="0"/>
                  </a:moveTo>
                  <a:cubicBezTo>
                    <a:pt x="145473" y="144318"/>
                    <a:pt x="290946" y="288637"/>
                    <a:pt x="623455" y="346364"/>
                  </a:cubicBezTo>
                  <a:cubicBezTo>
                    <a:pt x="955964" y="404091"/>
                    <a:pt x="1475509" y="375227"/>
                    <a:pt x="1995055" y="346364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0A8637B-B147-1694-0230-FC04D4B79890}"/>
                </a:ext>
              </a:extLst>
            </p:cNvPr>
            <p:cNvSpPr/>
            <p:nvPr/>
          </p:nvSpPr>
          <p:spPr>
            <a:xfrm>
              <a:off x="194835" y="1323629"/>
              <a:ext cx="1477489" cy="1307006"/>
            </a:xfrm>
            <a:prstGeom prst="rect">
              <a:avLst/>
            </a:prstGeom>
            <a:solidFill>
              <a:srgbClr val="92D050">
                <a:alpha val="2000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 </a:t>
              </a:r>
              <a:r>
                <a:rPr lang="en-US" altLang="zh-CN" sz="1000" dirty="0"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AZ1</a:t>
              </a:r>
              <a:endParaRPr lang="en-US" sz="1000" dirty="0"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C907985-28F9-E80D-F5B4-0072D53285B7}"/>
                </a:ext>
              </a:extLst>
            </p:cNvPr>
            <p:cNvSpPr/>
            <p:nvPr/>
          </p:nvSpPr>
          <p:spPr>
            <a:xfrm>
              <a:off x="166649" y="2631926"/>
              <a:ext cx="1501047" cy="1433079"/>
            </a:xfrm>
            <a:prstGeom prst="rect">
              <a:avLst/>
            </a:prstGeom>
            <a:solidFill>
              <a:srgbClr val="00B0F0">
                <a:alpha val="1500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solidFill>
                    <a:srgbClr val="03A0C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 AZ1</a:t>
              </a:r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26EB94FD-3ECB-DCF2-4E66-F2778C4B1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91223" y="2639546"/>
              <a:ext cx="373534" cy="446750"/>
            </a:xfrm>
            <a:prstGeom prst="rect">
              <a:avLst/>
            </a:prstGeom>
          </p:spPr>
        </p:pic>
        <p:pic>
          <p:nvPicPr>
            <p:cNvPr id="54" name="Graphic 29">
              <a:extLst>
                <a:ext uri="{FF2B5EF4-FFF2-40B4-BE49-F238E27FC236}">
                  <a16:creationId xmlns:a16="http://schemas.microsoft.com/office/drawing/2014/main" id="{1770D9D9-FF3A-4F52-5523-F48AD5326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60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913" y="1750039"/>
              <a:ext cx="279805" cy="334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Graphic 60">
              <a:extLst>
                <a:ext uri="{FF2B5EF4-FFF2-40B4-BE49-F238E27FC236}">
                  <a16:creationId xmlns:a16="http://schemas.microsoft.com/office/drawing/2014/main" id="{25AE101F-E370-21D7-7F8A-BCFCE6D383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093" y="3262068"/>
              <a:ext cx="372060" cy="444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798B5A4-BD2A-C9D2-5852-0ACE3A96C133}"/>
                </a:ext>
              </a:extLst>
            </p:cNvPr>
            <p:cNvSpPr txBox="1"/>
            <p:nvPr/>
          </p:nvSpPr>
          <p:spPr>
            <a:xfrm>
              <a:off x="478852" y="3674852"/>
              <a:ext cx="963738" cy="340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1000" dirty="0">
                  <a:cs typeface="Arial" panose="020B0604020202020204" pitchFamily="34" charset="0"/>
                </a:rPr>
                <a:t>10.1.0.10/24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284883-4252-9C6F-BC80-393600AD2C5F}"/>
                </a:ext>
              </a:extLst>
            </p:cNvPr>
            <p:cNvSpPr txBox="1"/>
            <p:nvPr/>
          </p:nvSpPr>
          <p:spPr>
            <a:xfrm>
              <a:off x="227832" y="1826536"/>
              <a:ext cx="1002197" cy="2092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800" dirty="0">
                  <a:cs typeface="Arial" panose="020B0604020202020204" pitchFamily="34" charset="0"/>
                </a:rPr>
                <a:t>GWLBQe-NS-az1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0AE0BD7-12D4-6ED5-DEB8-3F06360EA898}"/>
                </a:ext>
              </a:extLst>
            </p:cNvPr>
            <p:cNvSpPr/>
            <p:nvPr/>
          </p:nvSpPr>
          <p:spPr>
            <a:xfrm>
              <a:off x="1676016" y="1309588"/>
              <a:ext cx="1545015" cy="1286185"/>
            </a:xfrm>
            <a:prstGeom prst="rect">
              <a:avLst/>
            </a:prstGeom>
            <a:solidFill>
              <a:srgbClr val="92D050">
                <a:alpha val="2000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 </a:t>
              </a:r>
              <a:r>
                <a:rPr lang="en-US" altLang="zh-CN" sz="1000" dirty="0">
                  <a:solidFill>
                    <a:srgbClr val="6BAE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AZ2</a:t>
              </a:r>
              <a:endParaRPr lang="en-US" sz="1000" dirty="0"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1EC355B6-1CEC-5BBD-E8AE-EBD76C648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675880" y="1309588"/>
              <a:ext cx="384416" cy="45976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5A9030-F1DE-F54A-1A06-7EC50D4F37BB}"/>
                </a:ext>
              </a:extLst>
            </p:cNvPr>
            <p:cNvSpPr txBox="1"/>
            <p:nvPr/>
          </p:nvSpPr>
          <p:spPr>
            <a:xfrm>
              <a:off x="1702512" y="1801431"/>
              <a:ext cx="1002197" cy="2092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800" dirty="0">
                  <a:cs typeface="Arial" panose="020B0604020202020204" pitchFamily="34" charset="0"/>
                </a:rPr>
                <a:t>GWLBQe-NS-az1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2D6812F-6CED-6ABF-E39B-56F5DE7456E0}"/>
                </a:ext>
              </a:extLst>
            </p:cNvPr>
            <p:cNvSpPr/>
            <p:nvPr/>
          </p:nvSpPr>
          <p:spPr>
            <a:xfrm>
              <a:off x="1666303" y="2624807"/>
              <a:ext cx="1546007" cy="1440198"/>
            </a:xfrm>
            <a:prstGeom prst="rect">
              <a:avLst/>
            </a:prstGeom>
            <a:solidFill>
              <a:srgbClr val="00B0F0">
                <a:alpha val="1500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solidFill>
                    <a:srgbClr val="03A0C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 AZ2</a:t>
              </a:r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EEF0FD45-AD76-5DCF-8723-088A7FF3F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678358" y="2645156"/>
              <a:ext cx="373534" cy="446750"/>
            </a:xfrm>
            <a:prstGeom prst="rect">
              <a:avLst/>
            </a:prstGeom>
          </p:spPr>
        </p:pic>
        <p:pic>
          <p:nvPicPr>
            <p:cNvPr id="64" name="Graphic 60">
              <a:extLst>
                <a:ext uri="{FF2B5EF4-FFF2-40B4-BE49-F238E27FC236}">
                  <a16:creationId xmlns:a16="http://schemas.microsoft.com/office/drawing/2014/main" id="{C1DE3EBF-27DD-C046-2AA8-0686ED9665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693" y="3262068"/>
              <a:ext cx="372060" cy="444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6202894-6441-48AD-CA8A-3B3AF7D63380}"/>
                </a:ext>
              </a:extLst>
            </p:cNvPr>
            <p:cNvSpPr txBox="1"/>
            <p:nvPr/>
          </p:nvSpPr>
          <p:spPr>
            <a:xfrm>
              <a:off x="1958134" y="3686141"/>
              <a:ext cx="963738" cy="340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1000" dirty="0">
                  <a:cs typeface="Arial" panose="020B0604020202020204" pitchFamily="34" charset="0"/>
                </a:rPr>
                <a:t>10.1.1.10/24</a:t>
              </a:r>
            </a:p>
          </p:txBody>
        </p:sp>
        <p:pic>
          <p:nvPicPr>
            <p:cNvPr id="67" name="Graphic 10">
              <a:extLst>
                <a:ext uri="{FF2B5EF4-FFF2-40B4-BE49-F238E27FC236}">
                  <a16:creationId xmlns:a16="http://schemas.microsoft.com/office/drawing/2014/main" id="{092BD13C-3ACD-8A55-08A1-2BACCC5EB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300000"/>
                      </a14:imgEffect>
                      <a14:imgEffect>
                        <a14:brightnessContrast bright="6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730" y="487943"/>
              <a:ext cx="425997" cy="387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8CA64DD-963A-A324-3535-2392735F9ED9}"/>
                </a:ext>
              </a:extLst>
            </p:cNvPr>
            <p:cNvSpPr txBox="1"/>
            <p:nvPr/>
          </p:nvSpPr>
          <p:spPr>
            <a:xfrm>
              <a:off x="6346578" y="430092"/>
              <a:ext cx="460328" cy="226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1200" b="1" dirty="0">
                  <a:cs typeface="Arial" panose="020B0604020202020204" pitchFamily="34" charset="0"/>
                </a:rPr>
                <a:t>IGW</a:t>
              </a:r>
            </a:p>
          </p:txBody>
        </p:sp>
        <p:pic>
          <p:nvPicPr>
            <p:cNvPr id="69" name="Graphic 29">
              <a:extLst>
                <a:ext uri="{FF2B5EF4-FFF2-40B4-BE49-F238E27FC236}">
                  <a16:creationId xmlns:a16="http://schemas.microsoft.com/office/drawing/2014/main" id="{12775B9A-39C4-22D8-ABB1-736B0D7D04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60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427" y="2246268"/>
              <a:ext cx="279805" cy="334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Graphic 29">
              <a:extLst>
                <a:ext uri="{FF2B5EF4-FFF2-40B4-BE49-F238E27FC236}">
                  <a16:creationId xmlns:a16="http://schemas.microsoft.com/office/drawing/2014/main" id="{AE2E9474-8D95-05DD-776C-1F92854D6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60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4477" y="1739813"/>
              <a:ext cx="279805" cy="334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8FD8F2A-1D33-5944-8B76-8FC49CC18CA1}"/>
                </a:ext>
              </a:extLst>
            </p:cNvPr>
            <p:cNvSpPr txBox="1"/>
            <p:nvPr/>
          </p:nvSpPr>
          <p:spPr>
            <a:xfrm>
              <a:off x="206552" y="2283874"/>
              <a:ext cx="1024640" cy="2092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>
                <a:lnSpc>
                  <a:spcPct val="95000"/>
                </a:lnSpc>
                <a:spcAft>
                  <a:spcPts val="600"/>
                </a:spcAft>
              </a:pPr>
              <a:r>
                <a:rPr lang="en-US" sz="800" dirty="0">
                  <a:cs typeface="Arial" panose="020B0604020202020204" pitchFamily="34" charset="0"/>
                </a:rPr>
                <a:t>GWLBQe-EW-az1</a:t>
              </a:r>
            </a:p>
          </p:txBody>
        </p:sp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19CFE33E-46C9-7845-89BF-E18E9F386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15626" y="1322362"/>
              <a:ext cx="384416" cy="459765"/>
            </a:xfrm>
            <a:prstGeom prst="rect">
              <a:avLst/>
            </a:prstGeom>
          </p:spPr>
        </p:pic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0978308-0018-0B71-63F0-4F338E6AAA9D}"/>
                </a:ext>
              </a:extLst>
            </p:cNvPr>
            <p:cNvGrpSpPr/>
            <p:nvPr/>
          </p:nvGrpSpPr>
          <p:grpSpPr>
            <a:xfrm rot="20617390">
              <a:off x="4533046" y="2429959"/>
              <a:ext cx="936463" cy="236744"/>
              <a:chOff x="4388160" y="4615041"/>
              <a:chExt cx="793834" cy="238527"/>
            </a:xfrm>
          </p:grpSpPr>
          <p:sp>
            <p:nvSpPr>
              <p:cNvPr id="81" name="Can 31">
                <a:extLst>
                  <a:ext uri="{FF2B5EF4-FFF2-40B4-BE49-F238E27FC236}">
                    <a16:creationId xmlns:a16="http://schemas.microsoft.com/office/drawing/2014/main" id="{B8C70F67-3836-0E62-8104-0ED359593300}"/>
                  </a:ext>
                </a:extLst>
              </p:cNvPr>
              <p:cNvSpPr/>
              <p:nvPr/>
            </p:nvSpPr>
            <p:spPr>
              <a:xfrm rot="15473371">
                <a:off x="4704499" y="4347489"/>
                <a:ext cx="161157" cy="777638"/>
              </a:xfrm>
              <a:prstGeom prst="can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43A8CE-E221-65C9-B4B6-810671B49343}"/>
                  </a:ext>
                </a:extLst>
              </p:cNvPr>
              <p:cNvSpPr txBox="1"/>
              <p:nvPr/>
            </p:nvSpPr>
            <p:spPr>
              <a:xfrm rot="20905899">
                <a:off x="4388160" y="4615041"/>
                <a:ext cx="793834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189">
                  <a:lnSpc>
                    <a:spcPct val="95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GENEVE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CF2C195-0A01-612F-7AFA-ECD91D37EAB3}"/>
                </a:ext>
              </a:extLst>
            </p:cNvPr>
            <p:cNvGrpSpPr/>
            <p:nvPr/>
          </p:nvGrpSpPr>
          <p:grpSpPr>
            <a:xfrm rot="177252">
              <a:off x="4485585" y="2912883"/>
              <a:ext cx="882818" cy="209149"/>
              <a:chOff x="4230847" y="4715981"/>
              <a:chExt cx="882818" cy="209149"/>
            </a:xfrm>
          </p:grpSpPr>
          <p:sp>
            <p:nvSpPr>
              <p:cNvPr id="79" name="Can 31">
                <a:extLst>
                  <a:ext uri="{FF2B5EF4-FFF2-40B4-BE49-F238E27FC236}">
                    <a16:creationId xmlns:a16="http://schemas.microsoft.com/office/drawing/2014/main" id="{75832BB8-0004-E916-1CCF-F1CB41CBD40C}"/>
                  </a:ext>
                </a:extLst>
              </p:cNvPr>
              <p:cNvSpPr/>
              <p:nvPr/>
            </p:nvSpPr>
            <p:spPr>
              <a:xfrm rot="17112892">
                <a:off x="4590817" y="4398630"/>
                <a:ext cx="144268" cy="864207"/>
              </a:xfrm>
              <a:prstGeom prst="can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13F4CA0-A7BF-6767-B7D7-E883F5D04607}"/>
                  </a:ext>
                </a:extLst>
              </p:cNvPr>
              <p:cNvSpPr txBox="1"/>
              <p:nvPr/>
            </p:nvSpPr>
            <p:spPr>
              <a:xfrm rot="945420">
                <a:off x="4231459" y="4715981"/>
                <a:ext cx="882206" cy="209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189">
                  <a:lnSpc>
                    <a:spcPct val="95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GENEVE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2EEF557-0228-96B0-11E7-D9A09F5D2AA8}"/>
                </a:ext>
              </a:extLst>
            </p:cNvPr>
            <p:cNvGrpSpPr/>
            <p:nvPr/>
          </p:nvGrpSpPr>
          <p:grpSpPr>
            <a:xfrm rot="1099147">
              <a:off x="4489749" y="2511896"/>
              <a:ext cx="1032837" cy="205519"/>
              <a:chOff x="4230847" y="4715981"/>
              <a:chExt cx="882818" cy="209149"/>
            </a:xfrm>
          </p:grpSpPr>
          <p:sp>
            <p:nvSpPr>
              <p:cNvPr id="76" name="Can 31">
                <a:extLst>
                  <a:ext uri="{FF2B5EF4-FFF2-40B4-BE49-F238E27FC236}">
                    <a16:creationId xmlns:a16="http://schemas.microsoft.com/office/drawing/2014/main" id="{5A0BE58E-7861-0500-2495-1B611199C663}"/>
                  </a:ext>
                </a:extLst>
              </p:cNvPr>
              <p:cNvSpPr/>
              <p:nvPr/>
            </p:nvSpPr>
            <p:spPr>
              <a:xfrm rot="17112892">
                <a:off x="4590817" y="4398630"/>
                <a:ext cx="144268" cy="864207"/>
              </a:xfrm>
              <a:prstGeom prst="can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2456D7B-2185-0141-EEEB-1D1281A657D4}"/>
                  </a:ext>
                </a:extLst>
              </p:cNvPr>
              <p:cNvSpPr txBox="1"/>
              <p:nvPr/>
            </p:nvSpPr>
            <p:spPr>
              <a:xfrm rot="945420">
                <a:off x="4231459" y="4715981"/>
                <a:ext cx="882206" cy="209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189">
                  <a:lnSpc>
                    <a:spcPct val="95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GENEVE</a:t>
                </a:r>
              </a:p>
            </p:txBody>
          </p:sp>
        </p:grp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04B897C-19A7-6977-E2B0-D9C9313A3F3F}"/>
              </a:ext>
            </a:extLst>
          </p:cNvPr>
          <p:cNvSpPr/>
          <p:nvPr/>
        </p:nvSpPr>
        <p:spPr>
          <a:xfrm>
            <a:off x="782769" y="2435076"/>
            <a:ext cx="5538098" cy="878492"/>
          </a:xfrm>
          <a:custGeom>
            <a:avLst/>
            <a:gdLst>
              <a:gd name="connsiteX0" fmla="*/ 95417 w 5538098"/>
              <a:gd name="connsiteY0" fmla="*/ 860385 h 878492"/>
              <a:gd name="connsiteX1" fmla="*/ 403235 w 5538098"/>
              <a:gd name="connsiteY1" fmla="*/ 18413 h 878492"/>
              <a:gd name="connsiteX2" fmla="*/ 3309397 w 5538098"/>
              <a:gd name="connsiteY2" fmla="*/ 308124 h 878492"/>
              <a:gd name="connsiteX3" fmla="*/ 5536550 w 5538098"/>
              <a:gd name="connsiteY3" fmla="*/ 643102 h 878492"/>
              <a:gd name="connsiteX4" fmla="*/ 3608162 w 5538098"/>
              <a:gd name="connsiteY4" fmla="*/ 552568 h 878492"/>
              <a:gd name="connsiteX5" fmla="*/ 638625 w 5538098"/>
              <a:gd name="connsiteY5" fmla="*/ 81787 h 878492"/>
              <a:gd name="connsiteX6" fmla="*/ 1498704 w 5538098"/>
              <a:gd name="connsiteY6" fmla="*/ 878492 h 8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38098" h="878492">
                <a:moveTo>
                  <a:pt x="95417" y="860385"/>
                </a:moveTo>
                <a:cubicBezTo>
                  <a:pt x="-18506" y="485420"/>
                  <a:pt x="-132428" y="110456"/>
                  <a:pt x="403235" y="18413"/>
                </a:cubicBezTo>
                <a:cubicBezTo>
                  <a:pt x="938898" y="-73630"/>
                  <a:pt x="2453845" y="204009"/>
                  <a:pt x="3309397" y="308124"/>
                </a:cubicBezTo>
                <a:cubicBezTo>
                  <a:pt x="4164950" y="412239"/>
                  <a:pt x="5486756" y="602361"/>
                  <a:pt x="5536550" y="643102"/>
                </a:cubicBezTo>
                <a:cubicBezTo>
                  <a:pt x="5586344" y="683843"/>
                  <a:pt x="4424483" y="646120"/>
                  <a:pt x="3608162" y="552568"/>
                </a:cubicBezTo>
                <a:cubicBezTo>
                  <a:pt x="2791841" y="459015"/>
                  <a:pt x="990201" y="27466"/>
                  <a:pt x="638625" y="81787"/>
                </a:cubicBezTo>
                <a:cubicBezTo>
                  <a:pt x="287049" y="136108"/>
                  <a:pt x="892876" y="507300"/>
                  <a:pt x="1498704" y="878492"/>
                </a:cubicBezTo>
              </a:path>
            </a:pathLst>
          </a:custGeom>
          <a:noFill/>
          <a:ln w="28575"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84038-A39C-07F0-CF59-72AC685988B4}"/>
              </a:ext>
            </a:extLst>
          </p:cNvPr>
          <p:cNvSpPr txBox="1"/>
          <p:nvPr/>
        </p:nvSpPr>
        <p:spPr>
          <a:xfrm>
            <a:off x="60265" y="5014806"/>
            <a:ext cx="742015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注意：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GWLB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基于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Session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的路由，所以异步路由在这个场景下会出现问题，东西向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endpoint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只能部署一台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B8BA5-6D9E-9D86-7754-8A8B0561795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24071" y="335298"/>
            <a:ext cx="12192000" cy="530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4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55A639-26BA-A7D5-9A9C-1D7144A62D65}"/>
              </a:ext>
            </a:extLst>
          </p:cNvPr>
          <p:cNvSpPr txBox="1"/>
          <p:nvPr/>
        </p:nvSpPr>
        <p:spPr>
          <a:xfrm>
            <a:off x="36212" y="111858"/>
            <a:ext cx="322876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2400" dirty="0">
                <a:solidFill>
                  <a:srgbClr val="000000"/>
                </a:solidFill>
                <a:cs typeface="Arial" panose="020B0604020202090204" pitchFamily="34" charset="0"/>
              </a:rPr>
              <a:t>GWLB-</a:t>
            </a:r>
            <a:r>
              <a:rPr lang="en-US" altLang="zh-CN" sz="2400" dirty="0">
                <a:solidFill>
                  <a:srgbClr val="000000"/>
                </a:solidFill>
                <a:cs typeface="Arial" panose="020B0604020202090204" pitchFamily="34" charset="0"/>
              </a:rPr>
              <a:t>EW</a:t>
            </a:r>
            <a:r>
              <a:rPr lang="zh-CN" altLang="en-US" sz="2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Arial" panose="020B0604020202090204" pitchFamily="34" charset="0"/>
              </a:rPr>
              <a:t>route table</a:t>
            </a:r>
            <a:endParaRPr lang="en-US" sz="2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DA063-8588-E717-CB33-32184DD1B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9" y="818079"/>
            <a:ext cx="11669262" cy="494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80188"/>
      </p:ext>
    </p:extLst>
  </p:cSld>
  <p:clrMapOvr>
    <a:masterClrMapping/>
  </p:clrMapOvr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6565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9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11746</TotalTime>
  <Words>3379</Words>
  <Application>Microsoft Office PowerPoint</Application>
  <PresentationFormat>Widescreen</PresentationFormat>
  <Paragraphs>341</Paragraphs>
  <Slides>20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Inter</vt:lpstr>
      <vt:lpstr>Arial</vt:lpstr>
      <vt:lpstr>Arial</vt:lpstr>
      <vt:lpstr>Calibri</vt:lpstr>
      <vt:lpstr>Wingdings</vt:lpstr>
      <vt:lpstr>Fortinet Theme</vt:lpstr>
      <vt:lpstr>FortiGate Integrate with GWLB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FGT配置auto-scale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Microsoft Office User</dc:creator>
  <cp:lastModifiedBy>Gang Liu</cp:lastModifiedBy>
  <cp:revision>2360</cp:revision>
  <cp:lastPrinted>2021-03-23T01:37:48Z</cp:lastPrinted>
  <dcterms:created xsi:type="dcterms:W3CDTF">2021-03-23T01:37:48Z</dcterms:created>
  <dcterms:modified xsi:type="dcterms:W3CDTF">2025-01-07T02:26:03Z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